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742100" cy="9872650"/>
  <p:embeddedFontLst>
    <p:embeddedFont>
      <p:font typeface="Corbel"/>
      <p:regular r:id="rId32"/>
      <p:bold r:id="rId33"/>
      <p:italic r:id="rId34"/>
      <p:boldItalic r:id="rId35"/>
    </p:embeddedFont>
    <p:embeddedFont>
      <p:font typeface="Century Gothic"/>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Corbel-bold.fntdata"/><Relationship Id="rId10" Type="http://schemas.openxmlformats.org/officeDocument/2006/relationships/slide" Target="slides/slide5.xml"/><Relationship Id="rId32" Type="http://schemas.openxmlformats.org/officeDocument/2006/relationships/font" Target="fonts/Corbel-regular.fntdata"/><Relationship Id="rId13" Type="http://schemas.openxmlformats.org/officeDocument/2006/relationships/slide" Target="slides/slide8.xml"/><Relationship Id="rId35" Type="http://schemas.openxmlformats.org/officeDocument/2006/relationships/font" Target="fonts/Corbel-boldItalic.fntdata"/><Relationship Id="rId12" Type="http://schemas.openxmlformats.org/officeDocument/2006/relationships/slide" Target="slides/slide7.xml"/><Relationship Id="rId34" Type="http://schemas.openxmlformats.org/officeDocument/2006/relationships/font" Target="fonts/Corbel-italic.fntdata"/><Relationship Id="rId15" Type="http://schemas.openxmlformats.org/officeDocument/2006/relationships/slide" Target="slides/slide10.xml"/><Relationship Id="rId37" Type="http://schemas.openxmlformats.org/officeDocument/2006/relationships/font" Target="fonts/CenturyGothic-bold.fntdata"/><Relationship Id="rId14" Type="http://schemas.openxmlformats.org/officeDocument/2006/relationships/slide" Target="slides/slide9.xml"/><Relationship Id="rId36" Type="http://schemas.openxmlformats.org/officeDocument/2006/relationships/font" Target="fonts/CenturyGothic-regular.fntdata"/><Relationship Id="rId17" Type="http://schemas.openxmlformats.org/officeDocument/2006/relationships/slide" Target="slides/slide12.xml"/><Relationship Id="rId39" Type="http://schemas.openxmlformats.org/officeDocument/2006/relationships/font" Target="fonts/CenturyGothic-boldItalic.fntdata"/><Relationship Id="rId16" Type="http://schemas.openxmlformats.org/officeDocument/2006/relationships/slide" Target="slides/slide11.xml"/><Relationship Id="rId38" Type="http://schemas.openxmlformats.org/officeDocument/2006/relationships/font" Target="fonts/CenturyGothic-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21000" cy="4953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19525" y="0"/>
            <a:ext cx="2921000" cy="4953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377363"/>
            <a:ext cx="2921000" cy="4953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1: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1:notes"/>
          <p:cNvSpPr txBox="1"/>
          <p:nvPr>
            <p:ph idx="1" type="body"/>
          </p:nvPr>
        </p:nvSpPr>
        <p:spPr>
          <a:xfrm>
            <a:off x="674688" y="4751388"/>
            <a:ext cx="5392737" cy="46259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Intro – SMD – Captain / Coach / member since ~ 1986</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Why have briefing </a:t>
            </a:r>
            <a:endParaRPr/>
          </a:p>
          <a:p>
            <a:pPr indent="0" lvl="0" marL="0" rtl="0" algn="l">
              <a:spcBef>
                <a:spcPts val="0"/>
              </a:spcBef>
              <a:spcAft>
                <a:spcPts val="0"/>
              </a:spcAft>
              <a:buNone/>
            </a:pPr>
            <a:r>
              <a:rPr lang="en-US"/>
              <a:t>	- We give you info on the club, structures, finances, training etc. </a:t>
            </a:r>
            <a:endParaRPr/>
          </a:p>
          <a:p>
            <a:pPr indent="0" lvl="0" marL="0" rtl="0" algn="l">
              <a:spcBef>
                <a:spcPts val="0"/>
              </a:spcBef>
              <a:spcAft>
                <a:spcPts val="0"/>
              </a:spcAft>
              <a:buNone/>
            </a:pPr>
            <a:r>
              <a:rPr lang="en-US"/>
              <a:t>	- you tell us what needs improving, how to improve, and you help us 	improve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SMRC – Sporting Club c. 177 years old includes Cecil St. premises – formerly had table-tennis and snooker clubs there – now property is rented and provides some income for the club (as well as costs)</a:t>
            </a:r>
            <a:endParaRPr/>
          </a:p>
          <a:p>
            <a:pPr indent="0" lvl="0" marL="0" rtl="0" algn="l">
              <a:spcBef>
                <a:spcPts val="0"/>
              </a:spcBef>
              <a:spcAft>
                <a:spcPts val="0"/>
              </a:spcAft>
              <a:buNone/>
            </a:pPr>
            <a:r>
              <a:rPr lang="en-US"/>
              <a:t>– formerly had lots of sports including hurling, soccer, cricket, boxing and even drama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Temperance Society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Rowing Club Est 1901 – clubhouse on Dock Road / moved to OCS 1940</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One of the larger and most successful clubs – c. 57 Irish Championships</a:t>
            </a:r>
            <a:endParaRPr/>
          </a:p>
          <a:p>
            <a:pPr indent="0" lvl="0" marL="0" rtl="0" algn="l">
              <a:spcBef>
                <a:spcPts val="0"/>
              </a:spcBef>
              <a:spcAft>
                <a:spcPts val="0"/>
              </a:spcAft>
              <a:buNone/>
            </a:pPr>
            <a:r>
              <a:rPr lang="en-US"/>
              <a:t>New Ambitions to drive on and match the best!!!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2 Olympians / 3 World Championship – Many others U23 / Junior Worlds and other international events</a:t>
            </a:r>
            <a:endParaRPr/>
          </a:p>
          <a:p>
            <a:pPr indent="0" lvl="0" marL="0" rtl="0" algn="l">
              <a:spcBef>
                <a:spcPts val="0"/>
              </a:spcBef>
              <a:spcAft>
                <a:spcPts val="0"/>
              </a:spcAft>
              <a:buNone/>
            </a:pPr>
            <a:r>
              <a:t/>
            </a:r>
            <a:endParaRPr/>
          </a:p>
        </p:txBody>
      </p:sp>
      <p:sp>
        <p:nvSpPr>
          <p:cNvPr id="110" name="Google Shape;110;p1: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0: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0: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0: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1: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1: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1: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2: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2: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2: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3:notes"/>
          <p:cNvSpPr txBox="1"/>
          <p:nvPr>
            <p:ph idx="1" type="body"/>
          </p:nvPr>
        </p:nvSpPr>
        <p:spPr>
          <a:xfrm>
            <a:off x="674688" y="4751388"/>
            <a:ext cx="5392737" cy="38877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13: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4:notes"/>
          <p:cNvSpPr txBox="1"/>
          <p:nvPr>
            <p:ph idx="1" type="body"/>
          </p:nvPr>
        </p:nvSpPr>
        <p:spPr>
          <a:xfrm>
            <a:off x="674688" y="4751388"/>
            <a:ext cx="5392737" cy="38877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4: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5:notes"/>
          <p:cNvSpPr txBox="1"/>
          <p:nvPr>
            <p:ph idx="1" type="body"/>
          </p:nvPr>
        </p:nvSpPr>
        <p:spPr>
          <a:xfrm>
            <a:off x="674688" y="4751388"/>
            <a:ext cx="5392737" cy="38877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15: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6: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6: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6: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7:notes"/>
          <p:cNvSpPr txBox="1"/>
          <p:nvPr>
            <p:ph idx="1" type="body"/>
          </p:nvPr>
        </p:nvSpPr>
        <p:spPr>
          <a:xfrm>
            <a:off x="674688" y="4751388"/>
            <a:ext cx="5392737" cy="38877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17: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8:notes"/>
          <p:cNvSpPr txBox="1"/>
          <p:nvPr>
            <p:ph idx="1" type="body"/>
          </p:nvPr>
        </p:nvSpPr>
        <p:spPr>
          <a:xfrm>
            <a:off x="674688" y="4751388"/>
            <a:ext cx="5392737" cy="38877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18: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9:notes"/>
          <p:cNvSpPr txBox="1"/>
          <p:nvPr>
            <p:ph idx="1" type="body"/>
          </p:nvPr>
        </p:nvSpPr>
        <p:spPr>
          <a:xfrm>
            <a:off x="674688" y="4751388"/>
            <a:ext cx="5392737" cy="38877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19: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2: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2: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0: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20: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20: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1: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21: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21: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2: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22: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22: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3: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23: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23: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4: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24: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24: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5: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25: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25: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6:notes"/>
          <p:cNvSpPr txBox="1"/>
          <p:nvPr>
            <p:ph idx="1" type="body"/>
          </p:nvPr>
        </p:nvSpPr>
        <p:spPr>
          <a:xfrm>
            <a:off x="674688" y="4751388"/>
            <a:ext cx="5392737" cy="38877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26: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3:notes"/>
          <p:cNvSpPr txBox="1"/>
          <p:nvPr>
            <p:ph idx="1" type="body"/>
          </p:nvPr>
        </p:nvSpPr>
        <p:spPr>
          <a:xfrm>
            <a:off x="674688" y="4751388"/>
            <a:ext cx="5392737" cy="38877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3: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4: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Voluntary Club – all volunteers / some minor paid support midweek and LTR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Rower centered – everything is done for the purpose of supporting our rowers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Priority of club is to produce elite competitive rowers / and other levels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Coaching Team – Pat Mc  - Head Coach – RI dev coach – c. 8 or 9 lead coaches &amp; further 15 or so helpers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Voluntary – c. 200 hours / week – SC – strategic review “equivalent to a small school”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3" name="Google Shape;143;p4: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5: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5: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5: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6:notes"/>
          <p:cNvSpPr txBox="1"/>
          <p:nvPr>
            <p:ph idx="1" type="body"/>
          </p:nvPr>
        </p:nvSpPr>
        <p:spPr>
          <a:xfrm>
            <a:off x="674688" y="4751388"/>
            <a:ext cx="5392737" cy="38877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6: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7: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7: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7: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8: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8: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8: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9:notes"/>
          <p:cNvSpPr/>
          <p:nvPr>
            <p:ph idx="2" type="sldImg"/>
          </p:nvPr>
        </p:nvSpPr>
        <p:spPr>
          <a:xfrm>
            <a:off x="409575" y="1233488"/>
            <a:ext cx="5922963" cy="33321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9:notes"/>
          <p:cNvSpPr txBox="1"/>
          <p:nvPr>
            <p:ph idx="1" type="body"/>
          </p:nvPr>
        </p:nvSpPr>
        <p:spPr>
          <a:xfrm>
            <a:off x="674688" y="4751388"/>
            <a:ext cx="5392737" cy="38877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9:notes"/>
          <p:cNvSpPr txBox="1"/>
          <p:nvPr>
            <p:ph idx="12" type="sldNum"/>
          </p:nvPr>
        </p:nvSpPr>
        <p:spPr>
          <a:xfrm>
            <a:off x="3819525" y="9377363"/>
            <a:ext cx="2921000" cy="495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2"/>
          <p:cNvSpPr/>
          <p:nvPr/>
        </p:nvSpPr>
        <p:spPr>
          <a:xfrm>
            <a:off x="-6843" y="2059012"/>
            <a:ext cx="12195668" cy="1828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txBox="1"/>
          <p:nvPr>
            <p:ph type="ctrTitle"/>
          </p:nvPr>
        </p:nvSpPr>
        <p:spPr>
          <a:xfrm>
            <a:off x="365759" y="2166364"/>
            <a:ext cx="11471565" cy="1739347"/>
          </a:xfrm>
          <a:prstGeom prst="rect">
            <a:avLst/>
          </a:prstGeom>
          <a:noFill/>
          <a:ln>
            <a:noFill/>
          </a:ln>
        </p:spPr>
        <p:txBody>
          <a:bodyPr anchorCtr="0" anchor="ctr" bIns="45700" lIns="91425" spcFirstLastPara="1" rIns="91425" wrap="square" tIns="45700">
            <a:normAutofit/>
          </a:bodyPr>
          <a:lstStyle>
            <a:lvl1pPr lvl="0" algn="ctr">
              <a:lnSpc>
                <a:spcPct val="80000"/>
              </a:lnSpc>
              <a:spcBef>
                <a:spcPts val="0"/>
              </a:spcBef>
              <a:spcAft>
                <a:spcPts val="0"/>
              </a:spcAft>
              <a:buClr>
                <a:schemeClr val="dk2"/>
              </a:buClr>
              <a:buSzPts val="6000"/>
              <a:buFont typeface="Corbe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2"/>
          <p:cNvSpPr txBox="1"/>
          <p:nvPr>
            <p:ph idx="1" type="subTitle"/>
          </p:nvPr>
        </p:nvSpPr>
        <p:spPr>
          <a:xfrm>
            <a:off x="1524000" y="3996250"/>
            <a:ext cx="9144000" cy="130925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200"/>
              </a:spcBef>
              <a:spcAft>
                <a:spcPts val="0"/>
              </a:spcAft>
              <a:buSzPts val="2000"/>
              <a:buNone/>
              <a:defRPr sz="2000"/>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2000"/>
              <a:buNone/>
              <a:defRPr sz="20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1" name="Google Shape;21;p2"/>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11"/>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11"/>
          <p:cNvSpPr txBox="1"/>
          <p:nvPr>
            <p:ph idx="1" type="body"/>
          </p:nvPr>
        </p:nvSpPr>
        <p:spPr>
          <a:xfrm rot="5400000">
            <a:off x="3991839" y="-777240"/>
            <a:ext cx="4206240" cy="97840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9" name="Google Shape;79;p11"/>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1"/>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1"/>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12"/>
          <p:cNvSpPr/>
          <p:nvPr/>
        </p:nvSpPr>
        <p:spPr>
          <a:xfrm>
            <a:off x="9019312" y="0"/>
            <a:ext cx="2743200" cy="685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2"/>
          <p:cNvSpPr txBox="1"/>
          <p:nvPr>
            <p:ph type="title"/>
          </p:nvPr>
        </p:nvSpPr>
        <p:spPr>
          <a:xfrm rot="5400000">
            <a:off x="7413033" y="2022229"/>
            <a:ext cx="5897562" cy="240238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2"/>
          <p:cNvSpPr txBox="1"/>
          <p:nvPr>
            <p:ph idx="1" type="body"/>
          </p:nvPr>
        </p:nvSpPr>
        <p:spPr>
          <a:xfrm rot="5400000">
            <a:off x="1876064" y="-763226"/>
            <a:ext cx="5897562" cy="797329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12"/>
          <p:cNvSpPr txBox="1"/>
          <p:nvPr>
            <p:ph idx="10" type="dt"/>
          </p:nvPr>
        </p:nvSpPr>
        <p:spPr>
          <a:xfrm>
            <a:off x="838200" y="6422854"/>
            <a:ext cx="2743196" cy="365125"/>
          </a:xfrm>
          <a:prstGeom prst="rect">
            <a:avLst/>
          </a:prstGeom>
          <a:noFill/>
          <a:ln>
            <a:noFill/>
          </a:ln>
        </p:spPr>
        <p:txBody>
          <a:bodyPr anchorCtr="0" anchor="ctr" bIns="45700" lIns="914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2"/>
          <p:cNvSpPr txBox="1"/>
          <p:nvPr>
            <p:ph idx="11" type="ftr"/>
          </p:nvPr>
        </p:nvSpPr>
        <p:spPr>
          <a:xfrm>
            <a:off x="3776135" y="6422854"/>
            <a:ext cx="427966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2"/>
          <p:cNvSpPr txBox="1"/>
          <p:nvPr>
            <p:ph idx="12" type="sldNum"/>
          </p:nvPr>
        </p:nvSpPr>
        <p:spPr>
          <a:xfrm>
            <a:off x="8073048" y="6422854"/>
            <a:ext cx="879759" cy="365125"/>
          </a:xfrm>
          <a:prstGeom prst="rect">
            <a:avLst/>
          </a:prstGeom>
          <a:noFill/>
          <a:ln>
            <a:noFill/>
          </a:ln>
        </p:spPr>
        <p:txBody>
          <a:bodyPr anchorCtr="0" anchor="ctr" bIns="45700" lIns="45700"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14"/>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4"/>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4"/>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1" name="Shape 101"/>
        <p:cNvGrpSpPr/>
        <p:nvPr/>
      </p:nvGrpSpPr>
      <p:grpSpPr>
        <a:xfrm>
          <a:off x="0" y="0"/>
          <a:ext cx="0" cy="0"/>
          <a:chOff x="0" y="0"/>
          <a:chExt cx="0" cy="0"/>
        </a:xfrm>
      </p:grpSpPr>
      <p:sp>
        <p:nvSpPr>
          <p:cNvPr id="102" name="Google Shape;102;p15"/>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15"/>
          <p:cNvSpPr txBox="1"/>
          <p:nvPr>
            <p:ph idx="1" type="body"/>
          </p:nvPr>
        </p:nvSpPr>
        <p:spPr>
          <a:xfrm>
            <a:off x="1202919" y="2011680"/>
            <a:ext cx="9784080" cy="420624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4" name="Google Shape;104;p15"/>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5"/>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5"/>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3"/>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
          <p:cNvSpPr txBox="1"/>
          <p:nvPr>
            <p:ph idx="1" type="body"/>
          </p:nvPr>
        </p:nvSpPr>
        <p:spPr>
          <a:xfrm>
            <a:off x="1202919" y="2011680"/>
            <a:ext cx="9784080" cy="420624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7" name="Google Shape;27;p3"/>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4"/>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4"/>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 name="Shape 35"/>
        <p:cNvGrpSpPr/>
        <p:nvPr/>
      </p:nvGrpSpPr>
      <p:grpSpPr>
        <a:xfrm>
          <a:off x="0" y="0"/>
          <a:ext cx="0" cy="0"/>
          <a:chOff x="0" y="0"/>
          <a:chExt cx="0" cy="0"/>
        </a:xfrm>
      </p:grpSpPr>
      <p:sp>
        <p:nvSpPr>
          <p:cNvPr id="36" name="Google Shape;36;p5"/>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6"/>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6"/>
          <p:cNvSpPr txBox="1"/>
          <p:nvPr>
            <p:ph idx="1" type="body"/>
          </p:nvPr>
        </p:nvSpPr>
        <p:spPr>
          <a:xfrm>
            <a:off x="1205344" y="2011680"/>
            <a:ext cx="4754880" cy="4206240"/>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200"/>
              </a:spcBef>
              <a:spcAft>
                <a:spcPts val="0"/>
              </a:spcAft>
              <a:buSzPts val="2200"/>
              <a:buChar char="▪"/>
              <a:defRPr sz="2200"/>
            </a:lvl1pPr>
            <a:lvl2pPr indent="-355600" lvl="1" marL="914400" algn="l">
              <a:lnSpc>
                <a:spcPct val="90000"/>
              </a:lnSpc>
              <a:spcBef>
                <a:spcPts val="200"/>
              </a:spcBef>
              <a:spcAft>
                <a:spcPts val="0"/>
              </a:spcAft>
              <a:buSzPts val="2000"/>
              <a:buChar char="▪"/>
              <a:defRPr sz="2000"/>
            </a:lvl2pPr>
            <a:lvl3pPr indent="-342900" lvl="2" marL="1371600" algn="l">
              <a:lnSpc>
                <a:spcPct val="90000"/>
              </a:lnSpc>
              <a:spcBef>
                <a:spcPts val="400"/>
              </a:spcBef>
              <a:spcAft>
                <a:spcPts val="0"/>
              </a:spcAft>
              <a:buSzPts val="1800"/>
              <a:buChar char="▪"/>
              <a:defRPr sz="18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42" name="Google Shape;42;p6"/>
          <p:cNvSpPr txBox="1"/>
          <p:nvPr>
            <p:ph idx="2" type="body"/>
          </p:nvPr>
        </p:nvSpPr>
        <p:spPr>
          <a:xfrm>
            <a:off x="6230391" y="2011680"/>
            <a:ext cx="4754880" cy="4206240"/>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200"/>
              </a:spcBef>
              <a:spcAft>
                <a:spcPts val="0"/>
              </a:spcAft>
              <a:buSzPts val="2200"/>
              <a:buChar char="▪"/>
              <a:defRPr sz="2200"/>
            </a:lvl1pPr>
            <a:lvl2pPr indent="-355600" lvl="1" marL="914400" algn="l">
              <a:lnSpc>
                <a:spcPct val="90000"/>
              </a:lnSpc>
              <a:spcBef>
                <a:spcPts val="200"/>
              </a:spcBef>
              <a:spcAft>
                <a:spcPts val="0"/>
              </a:spcAft>
              <a:buSzPts val="2000"/>
              <a:buChar char="▪"/>
              <a:defRPr sz="2000"/>
            </a:lvl2pPr>
            <a:lvl3pPr indent="-342900" lvl="2" marL="1371600" algn="l">
              <a:lnSpc>
                <a:spcPct val="90000"/>
              </a:lnSpc>
              <a:spcBef>
                <a:spcPts val="400"/>
              </a:spcBef>
              <a:spcAft>
                <a:spcPts val="0"/>
              </a:spcAft>
              <a:buSzPts val="1800"/>
              <a:buChar char="▪"/>
              <a:defRPr sz="18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43" name="Google Shape;43;p6"/>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p7"/>
          <p:cNvSpPr/>
          <p:nvPr/>
        </p:nvSpPr>
        <p:spPr>
          <a:xfrm>
            <a:off x="-6843" y="2059012"/>
            <a:ext cx="12195668" cy="1828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7"/>
          <p:cNvSpPr txBox="1"/>
          <p:nvPr>
            <p:ph type="title"/>
          </p:nvPr>
        </p:nvSpPr>
        <p:spPr>
          <a:xfrm>
            <a:off x="833191" y="2208879"/>
            <a:ext cx="10515600" cy="1676400"/>
          </a:xfrm>
          <a:prstGeom prst="rect">
            <a:avLst/>
          </a:prstGeom>
          <a:noFill/>
          <a:ln>
            <a:noFill/>
          </a:ln>
        </p:spPr>
        <p:txBody>
          <a:bodyPr anchorCtr="0" anchor="ctr" bIns="45700" lIns="91425" spcFirstLastPara="1" rIns="91425" wrap="square" tIns="45700">
            <a:noAutofit/>
          </a:bodyPr>
          <a:lstStyle>
            <a:lvl1pPr lvl="0" algn="ctr">
              <a:lnSpc>
                <a:spcPct val="80000"/>
              </a:lnSpc>
              <a:spcBef>
                <a:spcPts val="0"/>
              </a:spcBef>
              <a:spcAft>
                <a:spcPts val="0"/>
              </a:spcAft>
              <a:buClr>
                <a:schemeClr val="lt1"/>
              </a:buClr>
              <a:buSzPts val="6000"/>
              <a:buFont typeface="Corbel"/>
              <a:buNone/>
              <a:defRPr b="0"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7"/>
          <p:cNvSpPr txBox="1"/>
          <p:nvPr>
            <p:ph idx="1" type="body"/>
          </p:nvPr>
        </p:nvSpPr>
        <p:spPr>
          <a:xfrm>
            <a:off x="833191" y="4010334"/>
            <a:ext cx="10515600" cy="1174639"/>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200"/>
              </a:spcBef>
              <a:spcAft>
                <a:spcPts val="0"/>
              </a:spcAft>
              <a:buSzPts val="2000"/>
              <a:buNone/>
              <a:defRPr sz="2000">
                <a:solidFill>
                  <a:schemeClr val="dk2"/>
                </a:solidFill>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50" name="Google Shape;50;p7"/>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algn="l">
              <a:spcBef>
                <a:spcPts val="0"/>
              </a:spcBef>
              <a:buNone/>
              <a:defRPr b="0" sz="1200">
                <a:solidFill>
                  <a:schemeClr val="dk2"/>
                </a:solidFill>
                <a:latin typeface="Corbel"/>
                <a:ea typeface="Corbel"/>
                <a:cs typeface="Corbel"/>
                <a:sym typeface="Corbel"/>
              </a:defRPr>
            </a:lvl1pPr>
            <a:lvl2pPr indent="0" lvl="1" marL="0" algn="l">
              <a:spcBef>
                <a:spcPts val="0"/>
              </a:spcBef>
              <a:buNone/>
              <a:defRPr b="0" sz="1200">
                <a:solidFill>
                  <a:schemeClr val="dk2"/>
                </a:solidFill>
                <a:latin typeface="Corbel"/>
                <a:ea typeface="Corbel"/>
                <a:cs typeface="Corbel"/>
                <a:sym typeface="Corbel"/>
              </a:defRPr>
            </a:lvl2pPr>
            <a:lvl3pPr indent="0" lvl="2" marL="0" algn="l">
              <a:spcBef>
                <a:spcPts val="0"/>
              </a:spcBef>
              <a:buNone/>
              <a:defRPr b="0" sz="1200">
                <a:solidFill>
                  <a:schemeClr val="dk2"/>
                </a:solidFill>
                <a:latin typeface="Corbel"/>
                <a:ea typeface="Corbel"/>
                <a:cs typeface="Corbel"/>
                <a:sym typeface="Corbel"/>
              </a:defRPr>
            </a:lvl3pPr>
            <a:lvl4pPr indent="0" lvl="3" marL="0" algn="l">
              <a:spcBef>
                <a:spcPts val="0"/>
              </a:spcBef>
              <a:buNone/>
              <a:defRPr b="0" sz="1200">
                <a:solidFill>
                  <a:schemeClr val="dk2"/>
                </a:solidFill>
                <a:latin typeface="Corbel"/>
                <a:ea typeface="Corbel"/>
                <a:cs typeface="Corbel"/>
                <a:sym typeface="Corbel"/>
              </a:defRPr>
            </a:lvl4pPr>
            <a:lvl5pPr indent="0" lvl="4" marL="0" algn="l">
              <a:spcBef>
                <a:spcPts val="0"/>
              </a:spcBef>
              <a:buNone/>
              <a:defRPr b="0" sz="1200">
                <a:solidFill>
                  <a:schemeClr val="dk2"/>
                </a:solidFill>
                <a:latin typeface="Corbel"/>
                <a:ea typeface="Corbel"/>
                <a:cs typeface="Corbel"/>
                <a:sym typeface="Corbel"/>
              </a:defRPr>
            </a:lvl5pPr>
            <a:lvl6pPr indent="0" lvl="5" marL="0" algn="l">
              <a:spcBef>
                <a:spcPts val="0"/>
              </a:spcBef>
              <a:buNone/>
              <a:defRPr b="0" sz="1200">
                <a:solidFill>
                  <a:schemeClr val="dk2"/>
                </a:solidFill>
                <a:latin typeface="Corbel"/>
                <a:ea typeface="Corbel"/>
                <a:cs typeface="Corbel"/>
                <a:sym typeface="Corbel"/>
              </a:defRPr>
            </a:lvl6pPr>
            <a:lvl7pPr indent="0" lvl="6" marL="0" algn="l">
              <a:spcBef>
                <a:spcPts val="0"/>
              </a:spcBef>
              <a:buNone/>
              <a:defRPr b="0" sz="1200">
                <a:solidFill>
                  <a:schemeClr val="dk2"/>
                </a:solidFill>
                <a:latin typeface="Corbel"/>
                <a:ea typeface="Corbel"/>
                <a:cs typeface="Corbel"/>
                <a:sym typeface="Corbel"/>
              </a:defRPr>
            </a:lvl7pPr>
            <a:lvl8pPr indent="0" lvl="7" marL="0" algn="l">
              <a:spcBef>
                <a:spcPts val="0"/>
              </a:spcBef>
              <a:buNone/>
              <a:defRPr b="0" sz="1200">
                <a:solidFill>
                  <a:schemeClr val="dk2"/>
                </a:solidFill>
                <a:latin typeface="Corbel"/>
                <a:ea typeface="Corbel"/>
                <a:cs typeface="Corbel"/>
                <a:sym typeface="Corbel"/>
              </a:defRPr>
            </a:lvl8pPr>
            <a:lvl9pPr indent="0" lvl="8" marL="0" algn="l">
              <a:spcBef>
                <a:spcPts val="0"/>
              </a:spcBef>
              <a:buNone/>
              <a:defRPr b="0" sz="1200">
                <a:solidFill>
                  <a:schemeClr val="dk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8"/>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 type="body"/>
          </p:nvPr>
        </p:nvSpPr>
        <p:spPr>
          <a:xfrm>
            <a:off x="1207008" y="1913470"/>
            <a:ext cx="4754880" cy="74309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100"/>
              <a:buNone/>
              <a:defRPr b="1" sz="2100"/>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6" name="Google Shape;56;p8"/>
          <p:cNvSpPr txBox="1"/>
          <p:nvPr>
            <p:ph idx="2" type="body"/>
          </p:nvPr>
        </p:nvSpPr>
        <p:spPr>
          <a:xfrm>
            <a:off x="1207008" y="2656566"/>
            <a:ext cx="4754880" cy="3566160"/>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200"/>
              </a:spcBef>
              <a:spcAft>
                <a:spcPts val="0"/>
              </a:spcAft>
              <a:buSzPts val="2200"/>
              <a:buChar char="▪"/>
              <a:defRPr sz="2200"/>
            </a:lvl1pPr>
            <a:lvl2pPr indent="-355600" lvl="1" marL="914400" algn="l">
              <a:lnSpc>
                <a:spcPct val="90000"/>
              </a:lnSpc>
              <a:spcBef>
                <a:spcPts val="200"/>
              </a:spcBef>
              <a:spcAft>
                <a:spcPts val="0"/>
              </a:spcAft>
              <a:buSzPts val="2000"/>
              <a:buChar char="▪"/>
              <a:defRPr sz="2000"/>
            </a:lvl2pPr>
            <a:lvl3pPr indent="-342900" lvl="2" marL="1371600" algn="l">
              <a:lnSpc>
                <a:spcPct val="90000"/>
              </a:lnSpc>
              <a:spcBef>
                <a:spcPts val="400"/>
              </a:spcBef>
              <a:spcAft>
                <a:spcPts val="0"/>
              </a:spcAft>
              <a:buSzPts val="1800"/>
              <a:buChar char="▪"/>
              <a:defRPr sz="18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57" name="Google Shape;57;p8"/>
          <p:cNvSpPr txBox="1"/>
          <p:nvPr>
            <p:ph idx="3" type="body"/>
          </p:nvPr>
        </p:nvSpPr>
        <p:spPr>
          <a:xfrm>
            <a:off x="6231230" y="1913470"/>
            <a:ext cx="4754880" cy="74309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100"/>
              <a:buNone/>
              <a:defRPr b="1" sz="2100"/>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8" name="Google Shape;58;p8"/>
          <p:cNvSpPr txBox="1"/>
          <p:nvPr>
            <p:ph idx="4" type="body"/>
          </p:nvPr>
        </p:nvSpPr>
        <p:spPr>
          <a:xfrm>
            <a:off x="6231230" y="2656564"/>
            <a:ext cx="4754880" cy="3566160"/>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200"/>
              </a:spcBef>
              <a:spcAft>
                <a:spcPts val="0"/>
              </a:spcAft>
              <a:buSzPts val="2200"/>
              <a:buChar char="▪"/>
              <a:defRPr sz="2200"/>
            </a:lvl1pPr>
            <a:lvl2pPr indent="-355600" lvl="1" marL="914400" algn="l">
              <a:lnSpc>
                <a:spcPct val="90000"/>
              </a:lnSpc>
              <a:spcBef>
                <a:spcPts val="200"/>
              </a:spcBef>
              <a:spcAft>
                <a:spcPts val="0"/>
              </a:spcAft>
              <a:buSzPts val="2000"/>
              <a:buChar char="▪"/>
              <a:defRPr sz="2000"/>
            </a:lvl2pPr>
            <a:lvl3pPr indent="-342900" lvl="2" marL="1371600" algn="l">
              <a:lnSpc>
                <a:spcPct val="90000"/>
              </a:lnSpc>
              <a:spcBef>
                <a:spcPts val="400"/>
              </a:spcBef>
              <a:spcAft>
                <a:spcPts val="0"/>
              </a:spcAft>
              <a:buSzPts val="1800"/>
              <a:buChar char="▪"/>
              <a:defRPr sz="18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59" name="Google Shape;59;p8"/>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8"/>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8"/>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9"/>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9"/>
          <p:cNvSpPr txBox="1"/>
          <p:nvPr>
            <p:ph idx="1" type="body"/>
          </p:nvPr>
        </p:nvSpPr>
        <p:spPr>
          <a:xfrm>
            <a:off x="1207008" y="2120054"/>
            <a:ext cx="6126480" cy="41148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200"/>
              </a:spcBef>
              <a:spcAft>
                <a:spcPts val="0"/>
              </a:spcAft>
              <a:buSzPts val="3200"/>
              <a:buChar char="▪"/>
              <a:defRPr sz="3200"/>
            </a:lvl1pPr>
            <a:lvl2pPr indent="-406400" lvl="1" marL="914400" algn="l">
              <a:lnSpc>
                <a:spcPct val="90000"/>
              </a:lnSpc>
              <a:spcBef>
                <a:spcPts val="200"/>
              </a:spcBef>
              <a:spcAft>
                <a:spcPts val="0"/>
              </a:spcAft>
              <a:buSzPts val="2800"/>
              <a:buChar char="▪"/>
              <a:defRPr sz="2800"/>
            </a:lvl2pPr>
            <a:lvl3pPr indent="-381000" lvl="2" marL="1371600" algn="l">
              <a:lnSpc>
                <a:spcPct val="90000"/>
              </a:lnSpc>
              <a:spcBef>
                <a:spcPts val="400"/>
              </a:spcBef>
              <a:spcAft>
                <a:spcPts val="0"/>
              </a:spcAft>
              <a:buSzPts val="2400"/>
              <a:buChar char="▪"/>
              <a:defRPr sz="2400"/>
            </a:lvl3pPr>
            <a:lvl4pPr indent="-355600" lvl="3" marL="1828800" algn="l">
              <a:lnSpc>
                <a:spcPct val="90000"/>
              </a:lnSpc>
              <a:spcBef>
                <a:spcPts val="400"/>
              </a:spcBef>
              <a:spcAft>
                <a:spcPts val="0"/>
              </a:spcAft>
              <a:buSzPts val="2000"/>
              <a:buChar char="▪"/>
              <a:defRPr sz="2000"/>
            </a:lvl4pPr>
            <a:lvl5pPr indent="-355600" lvl="4" marL="2286000" algn="l">
              <a:lnSpc>
                <a:spcPct val="90000"/>
              </a:lnSpc>
              <a:spcBef>
                <a:spcPts val="400"/>
              </a:spcBef>
              <a:spcAft>
                <a:spcPts val="0"/>
              </a:spcAft>
              <a:buSzPts val="2000"/>
              <a:buChar char="▪"/>
              <a:defRPr sz="2000"/>
            </a:lvl5pPr>
            <a:lvl6pPr indent="-355600" lvl="5" marL="2743200" algn="l">
              <a:lnSpc>
                <a:spcPct val="90000"/>
              </a:lnSpc>
              <a:spcBef>
                <a:spcPts val="400"/>
              </a:spcBef>
              <a:spcAft>
                <a:spcPts val="0"/>
              </a:spcAft>
              <a:buSzPts val="2000"/>
              <a:buChar char="▪"/>
              <a:defRPr sz="2000"/>
            </a:lvl6pPr>
            <a:lvl7pPr indent="-355600" lvl="6" marL="3200400" algn="l">
              <a:lnSpc>
                <a:spcPct val="90000"/>
              </a:lnSpc>
              <a:spcBef>
                <a:spcPts val="400"/>
              </a:spcBef>
              <a:spcAft>
                <a:spcPts val="0"/>
              </a:spcAft>
              <a:buSzPts val="2000"/>
              <a:buChar char="▪"/>
              <a:defRPr sz="2000"/>
            </a:lvl7pPr>
            <a:lvl8pPr indent="-355600" lvl="7" marL="3657600" algn="l">
              <a:lnSpc>
                <a:spcPct val="90000"/>
              </a:lnSpc>
              <a:spcBef>
                <a:spcPts val="400"/>
              </a:spcBef>
              <a:spcAft>
                <a:spcPts val="0"/>
              </a:spcAft>
              <a:buSzPts val="2000"/>
              <a:buChar char="▪"/>
              <a:defRPr sz="2000"/>
            </a:lvl8pPr>
            <a:lvl9pPr indent="-355600" lvl="8" marL="4114800" algn="l">
              <a:lnSpc>
                <a:spcPct val="90000"/>
              </a:lnSpc>
              <a:spcBef>
                <a:spcPts val="400"/>
              </a:spcBef>
              <a:spcAft>
                <a:spcPts val="400"/>
              </a:spcAft>
              <a:buSzPts val="2000"/>
              <a:buChar char="▪"/>
              <a:defRPr sz="2000"/>
            </a:lvl9pPr>
          </a:lstStyle>
          <a:p/>
        </p:txBody>
      </p:sp>
      <p:sp>
        <p:nvSpPr>
          <p:cNvPr id="65" name="Google Shape;65;p9"/>
          <p:cNvSpPr txBox="1"/>
          <p:nvPr>
            <p:ph idx="2" type="body"/>
          </p:nvPr>
        </p:nvSpPr>
        <p:spPr>
          <a:xfrm>
            <a:off x="7789023" y="2147486"/>
            <a:ext cx="3200400" cy="3432319"/>
          </a:xfrm>
          <a:prstGeom prst="rect">
            <a:avLst/>
          </a:prstGeom>
          <a:noFill/>
          <a:ln>
            <a:noFill/>
          </a:ln>
        </p:spPr>
        <p:txBody>
          <a:bodyPr anchorCtr="0" anchor="t" bIns="45700" lIns="91425" spcFirstLastPara="1" rIns="91425" wrap="square" tIns="45700">
            <a:normAutofit/>
          </a:bodyPr>
          <a:lstStyle>
            <a:lvl1pPr indent="-228600" lvl="0" marL="457200" algn="l">
              <a:lnSpc>
                <a:spcPct val="95000"/>
              </a:lnSpc>
              <a:spcBef>
                <a:spcPts val="1200"/>
              </a:spcBef>
              <a:spcAft>
                <a:spcPts val="0"/>
              </a:spcAft>
              <a:buSzPts val="1800"/>
              <a:buNone/>
              <a:defRPr sz="18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66" name="Google Shape;66;p9"/>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9"/>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9"/>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10"/>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0"/>
          <p:cNvSpPr/>
          <p:nvPr>
            <p:ph idx="2" type="pic"/>
          </p:nvPr>
        </p:nvSpPr>
        <p:spPr>
          <a:xfrm>
            <a:off x="1280160" y="2211494"/>
            <a:ext cx="6126480" cy="3931920"/>
          </a:xfrm>
          <a:prstGeom prst="rect">
            <a:avLst/>
          </a:prstGeom>
          <a:solidFill>
            <a:srgbClr val="EFEFEF"/>
          </a:solidFill>
          <a:ln>
            <a:noFill/>
          </a:ln>
        </p:spPr>
      </p:sp>
      <p:sp>
        <p:nvSpPr>
          <p:cNvPr id="72" name="Google Shape;72;p10"/>
          <p:cNvSpPr txBox="1"/>
          <p:nvPr>
            <p:ph idx="1" type="body"/>
          </p:nvPr>
        </p:nvSpPr>
        <p:spPr>
          <a:xfrm>
            <a:off x="7790688" y="2150621"/>
            <a:ext cx="3200400" cy="3429000"/>
          </a:xfrm>
          <a:prstGeom prst="rect">
            <a:avLst/>
          </a:prstGeom>
          <a:noFill/>
          <a:ln>
            <a:noFill/>
          </a:ln>
        </p:spPr>
        <p:txBody>
          <a:bodyPr anchorCtr="0" anchor="t" bIns="45700" lIns="91425" spcFirstLastPara="1" rIns="91425" wrap="square" tIns="45700">
            <a:normAutofit/>
          </a:bodyPr>
          <a:lstStyle>
            <a:lvl1pPr indent="-228600" lvl="0" marL="457200" algn="l">
              <a:lnSpc>
                <a:spcPct val="95000"/>
              </a:lnSpc>
              <a:spcBef>
                <a:spcPts val="1200"/>
              </a:spcBef>
              <a:spcAft>
                <a:spcPts val="0"/>
              </a:spcAft>
              <a:buSzPts val="1800"/>
              <a:buNone/>
              <a:defRPr sz="18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3" name="Google Shape;73;p10"/>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0"/>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0"/>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483" y="176109"/>
            <a:ext cx="12188952" cy="164591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marR="0" rtl="0" algn="l">
              <a:lnSpc>
                <a:spcPct val="85000"/>
              </a:lnSpc>
              <a:spcBef>
                <a:spcPts val="0"/>
              </a:spcBef>
              <a:spcAft>
                <a:spcPts val="0"/>
              </a:spcAft>
              <a:buClr>
                <a:schemeClr val="dk2"/>
              </a:buClr>
              <a:buSzPts val="4000"/>
              <a:buFont typeface="Corbel"/>
              <a:buNone/>
              <a:defRPr b="0" i="0" sz="4000" u="none" cap="none" strike="noStrike">
                <a:solidFill>
                  <a:schemeClr val="dk2"/>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1202919" y="2011680"/>
            <a:ext cx="9784080" cy="4206240"/>
          </a:xfrm>
          <a:prstGeom prst="rect">
            <a:avLst/>
          </a:prstGeom>
          <a:noFill/>
          <a:ln>
            <a:noFill/>
          </a:ln>
        </p:spPr>
        <p:txBody>
          <a:bodyPr anchorCtr="0" anchor="t" bIns="45700" lIns="91425" spcFirstLastPara="1" rIns="91425" wrap="square" tIns="45700">
            <a:normAutofit/>
          </a:bodyPr>
          <a:lstStyle>
            <a:lvl1pPr indent="-368300" lvl="0" marL="457200" marR="0" rtl="0" algn="l">
              <a:lnSpc>
                <a:spcPct val="90000"/>
              </a:lnSpc>
              <a:spcBef>
                <a:spcPts val="1200"/>
              </a:spcBef>
              <a:spcAft>
                <a:spcPts val="0"/>
              </a:spcAft>
              <a:buClr>
                <a:schemeClr val="lt1"/>
              </a:buClr>
              <a:buSzPts val="2200"/>
              <a:buFont typeface="Noto Sans Symbols"/>
              <a:buChar char="▪"/>
              <a:defRPr b="0" i="0" sz="2200" u="none" cap="none" strike="noStrike">
                <a:solidFill>
                  <a:schemeClr val="lt1"/>
                </a:solidFill>
                <a:latin typeface="Corbel"/>
                <a:ea typeface="Corbel"/>
                <a:cs typeface="Corbel"/>
                <a:sym typeface="Corbel"/>
              </a:defRPr>
            </a:lvl1pPr>
            <a:lvl2pPr indent="-355600" lvl="1" marL="914400" marR="0" rtl="0" algn="l">
              <a:lnSpc>
                <a:spcPct val="90000"/>
              </a:lnSpc>
              <a:spcBef>
                <a:spcPts val="200"/>
              </a:spcBef>
              <a:spcAft>
                <a:spcPts val="0"/>
              </a:spcAft>
              <a:buClr>
                <a:schemeClr val="lt1"/>
              </a:buClr>
              <a:buSzPts val="2000"/>
              <a:buFont typeface="Noto Sans Symbols"/>
              <a:buChar char="▪"/>
              <a:defRPr b="0" i="0" sz="2000" u="none" cap="none" strike="noStrike">
                <a:solidFill>
                  <a:schemeClr val="lt1"/>
                </a:solidFill>
                <a:latin typeface="Corbel"/>
                <a:ea typeface="Corbel"/>
                <a:cs typeface="Corbel"/>
                <a:sym typeface="Corbel"/>
              </a:defRPr>
            </a:lvl2pPr>
            <a:lvl3pPr indent="-342900" lvl="2" marL="1371600" marR="0" rtl="0" algn="l">
              <a:lnSpc>
                <a:spcPct val="90000"/>
              </a:lnSpc>
              <a:spcBef>
                <a:spcPts val="400"/>
              </a:spcBef>
              <a:spcAft>
                <a:spcPts val="0"/>
              </a:spcAft>
              <a:buClr>
                <a:schemeClr val="lt1"/>
              </a:buClr>
              <a:buSzPts val="1800"/>
              <a:buFont typeface="Noto Sans Symbols"/>
              <a:buChar char="▪"/>
              <a:defRPr b="0" i="0" sz="1800" u="none" cap="none" strike="noStrike">
                <a:solidFill>
                  <a:schemeClr val="lt1"/>
                </a:solidFill>
                <a:latin typeface="Corbel"/>
                <a:ea typeface="Corbel"/>
                <a:cs typeface="Corbel"/>
                <a:sym typeface="Corbel"/>
              </a:defRPr>
            </a:lvl3pPr>
            <a:lvl4pPr indent="-330200" lvl="3" marL="1828800" marR="0" rtl="0" algn="l">
              <a:lnSpc>
                <a:spcPct val="90000"/>
              </a:lnSpc>
              <a:spcBef>
                <a:spcPts val="400"/>
              </a:spcBef>
              <a:spcAft>
                <a:spcPts val="0"/>
              </a:spcAft>
              <a:buClr>
                <a:schemeClr val="lt1"/>
              </a:buClr>
              <a:buSzPts val="1600"/>
              <a:buFont typeface="Noto Sans Symbols"/>
              <a:buChar char="▪"/>
              <a:defRPr b="0" i="0" sz="1600" u="none" cap="none" strike="noStrike">
                <a:solidFill>
                  <a:schemeClr val="lt1"/>
                </a:solidFill>
                <a:latin typeface="Corbel"/>
                <a:ea typeface="Corbel"/>
                <a:cs typeface="Corbel"/>
                <a:sym typeface="Corbel"/>
              </a:defRPr>
            </a:lvl4pPr>
            <a:lvl5pPr indent="-330200" lvl="4" marL="2286000" marR="0" rtl="0" algn="l">
              <a:lnSpc>
                <a:spcPct val="90000"/>
              </a:lnSpc>
              <a:spcBef>
                <a:spcPts val="400"/>
              </a:spcBef>
              <a:spcAft>
                <a:spcPts val="0"/>
              </a:spcAft>
              <a:buClr>
                <a:schemeClr val="lt1"/>
              </a:buClr>
              <a:buSzPts val="1600"/>
              <a:buFont typeface="Noto Sans Symbols"/>
              <a:buChar char="▪"/>
              <a:defRPr b="0" i="0" sz="1600" u="none" cap="none" strike="noStrike">
                <a:solidFill>
                  <a:schemeClr val="lt1"/>
                </a:solidFill>
                <a:latin typeface="Corbel"/>
                <a:ea typeface="Corbel"/>
                <a:cs typeface="Corbel"/>
                <a:sym typeface="Corbel"/>
              </a:defRPr>
            </a:lvl5pPr>
            <a:lvl6pPr indent="-330200" lvl="5" marL="2743200" marR="0" rtl="0" algn="l">
              <a:lnSpc>
                <a:spcPct val="90000"/>
              </a:lnSpc>
              <a:spcBef>
                <a:spcPts val="400"/>
              </a:spcBef>
              <a:spcAft>
                <a:spcPts val="0"/>
              </a:spcAft>
              <a:buClr>
                <a:schemeClr val="lt1"/>
              </a:buClr>
              <a:buSzPts val="1600"/>
              <a:buFont typeface="Noto Sans Symbols"/>
              <a:buChar char="▪"/>
              <a:defRPr b="0" i="0" sz="1600" u="none" cap="none" strike="noStrike">
                <a:solidFill>
                  <a:schemeClr val="lt1"/>
                </a:solidFill>
                <a:latin typeface="Corbel"/>
                <a:ea typeface="Corbel"/>
                <a:cs typeface="Corbel"/>
                <a:sym typeface="Corbel"/>
              </a:defRPr>
            </a:lvl6pPr>
            <a:lvl7pPr indent="-330200" lvl="6" marL="3200400" marR="0" rtl="0" algn="l">
              <a:lnSpc>
                <a:spcPct val="90000"/>
              </a:lnSpc>
              <a:spcBef>
                <a:spcPts val="400"/>
              </a:spcBef>
              <a:spcAft>
                <a:spcPts val="0"/>
              </a:spcAft>
              <a:buClr>
                <a:schemeClr val="lt1"/>
              </a:buClr>
              <a:buSzPts val="1600"/>
              <a:buFont typeface="Noto Sans Symbols"/>
              <a:buChar char="▪"/>
              <a:defRPr b="0" i="0" sz="1600" u="none" cap="none" strike="noStrike">
                <a:solidFill>
                  <a:schemeClr val="lt1"/>
                </a:solidFill>
                <a:latin typeface="Corbel"/>
                <a:ea typeface="Corbel"/>
                <a:cs typeface="Corbel"/>
                <a:sym typeface="Corbel"/>
              </a:defRPr>
            </a:lvl7pPr>
            <a:lvl8pPr indent="-330200" lvl="7" marL="3657600" marR="0" rtl="0" algn="l">
              <a:lnSpc>
                <a:spcPct val="90000"/>
              </a:lnSpc>
              <a:spcBef>
                <a:spcPts val="400"/>
              </a:spcBef>
              <a:spcAft>
                <a:spcPts val="0"/>
              </a:spcAft>
              <a:buClr>
                <a:schemeClr val="lt1"/>
              </a:buClr>
              <a:buSzPts val="1600"/>
              <a:buFont typeface="Noto Sans Symbols"/>
              <a:buChar char="▪"/>
              <a:defRPr b="0" i="0" sz="1600" u="none" cap="none" strike="noStrike">
                <a:solidFill>
                  <a:schemeClr val="lt1"/>
                </a:solidFill>
                <a:latin typeface="Corbel"/>
                <a:ea typeface="Corbel"/>
                <a:cs typeface="Corbel"/>
                <a:sym typeface="Corbel"/>
              </a:defRPr>
            </a:lvl8pPr>
            <a:lvl9pPr indent="-330200" lvl="8" marL="4114800" marR="0" rtl="0" algn="l">
              <a:lnSpc>
                <a:spcPct val="90000"/>
              </a:lnSpc>
              <a:spcBef>
                <a:spcPts val="400"/>
              </a:spcBef>
              <a:spcAft>
                <a:spcPts val="400"/>
              </a:spcAft>
              <a:buClr>
                <a:schemeClr val="lt1"/>
              </a:buClr>
              <a:buSzPts val="1600"/>
              <a:buFont typeface="Noto Sans Symbols"/>
              <a:buChar char="▪"/>
              <a:defRPr b="0" i="0" sz="1600" u="none" cap="none" strike="noStrike">
                <a:solidFill>
                  <a:schemeClr val="lt1"/>
                </a:solidFill>
                <a:latin typeface="Corbel"/>
                <a:ea typeface="Corbel"/>
                <a:cs typeface="Corbel"/>
                <a:sym typeface="Corbel"/>
              </a:defRPr>
            </a:lvl9pPr>
          </a:lstStyle>
          <a:p/>
        </p:txBody>
      </p:sp>
      <p:sp>
        <p:nvSpPr>
          <p:cNvPr id="13" name="Google Shape;13;p1"/>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marR="0" rtl="0" algn="l">
              <a:spcBef>
                <a:spcPts val="0"/>
              </a:spcBef>
              <a:spcAft>
                <a:spcPts val="0"/>
              </a:spcAft>
              <a:buSzPts val="1400"/>
              <a:buNone/>
              <a:defRPr b="0" i="0" sz="1050" u="none" cap="none" strike="noStrike">
                <a:solidFill>
                  <a:schemeClr val="lt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9pPr>
          </a:lstStyle>
          <a:p/>
        </p:txBody>
      </p:sp>
      <p:sp>
        <p:nvSpPr>
          <p:cNvPr id="14" name="Google Shape;14;p1"/>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lt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9pPr>
          </a:lstStyle>
          <a:p/>
        </p:txBody>
      </p:sp>
      <p:sp>
        <p:nvSpPr>
          <p:cNvPr id="15" name="Google Shape;15;p1"/>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marR="0" rtl="0" algn="l">
              <a:spcBef>
                <a:spcPts val="0"/>
              </a:spcBef>
              <a:buNone/>
              <a:defRPr b="0" i="0" sz="1200" u="none" cap="none" strike="noStrike">
                <a:solidFill>
                  <a:schemeClr val="lt1"/>
                </a:solidFill>
                <a:latin typeface="Corbel"/>
                <a:ea typeface="Corbel"/>
                <a:cs typeface="Corbel"/>
                <a:sym typeface="Corbel"/>
              </a:defRPr>
            </a:lvl1pPr>
            <a:lvl2pPr indent="0" lvl="1" marL="0" marR="0" rtl="0" algn="l">
              <a:spcBef>
                <a:spcPts val="0"/>
              </a:spcBef>
              <a:buNone/>
              <a:defRPr b="0" i="0" sz="1200" u="none" cap="none" strike="noStrike">
                <a:solidFill>
                  <a:schemeClr val="lt1"/>
                </a:solidFill>
                <a:latin typeface="Corbel"/>
                <a:ea typeface="Corbel"/>
                <a:cs typeface="Corbel"/>
                <a:sym typeface="Corbel"/>
              </a:defRPr>
            </a:lvl2pPr>
            <a:lvl3pPr indent="0" lvl="2" marL="0" marR="0" rtl="0" algn="l">
              <a:spcBef>
                <a:spcPts val="0"/>
              </a:spcBef>
              <a:buNone/>
              <a:defRPr b="0" i="0" sz="1200" u="none" cap="none" strike="noStrike">
                <a:solidFill>
                  <a:schemeClr val="lt1"/>
                </a:solidFill>
                <a:latin typeface="Corbel"/>
                <a:ea typeface="Corbel"/>
                <a:cs typeface="Corbel"/>
                <a:sym typeface="Corbel"/>
              </a:defRPr>
            </a:lvl3pPr>
            <a:lvl4pPr indent="0" lvl="3" marL="0" marR="0" rtl="0" algn="l">
              <a:spcBef>
                <a:spcPts val="0"/>
              </a:spcBef>
              <a:buNone/>
              <a:defRPr b="0" i="0" sz="1200" u="none" cap="none" strike="noStrike">
                <a:solidFill>
                  <a:schemeClr val="lt1"/>
                </a:solidFill>
                <a:latin typeface="Corbel"/>
                <a:ea typeface="Corbel"/>
                <a:cs typeface="Corbel"/>
                <a:sym typeface="Corbel"/>
              </a:defRPr>
            </a:lvl4pPr>
            <a:lvl5pPr indent="0" lvl="4" marL="0" marR="0" rtl="0" algn="l">
              <a:spcBef>
                <a:spcPts val="0"/>
              </a:spcBef>
              <a:buNone/>
              <a:defRPr b="0" i="0" sz="1200" u="none" cap="none" strike="noStrike">
                <a:solidFill>
                  <a:schemeClr val="lt1"/>
                </a:solidFill>
                <a:latin typeface="Corbel"/>
                <a:ea typeface="Corbel"/>
                <a:cs typeface="Corbel"/>
                <a:sym typeface="Corbel"/>
              </a:defRPr>
            </a:lvl5pPr>
            <a:lvl6pPr indent="0" lvl="5" marL="0" marR="0" rtl="0" algn="l">
              <a:spcBef>
                <a:spcPts val="0"/>
              </a:spcBef>
              <a:buNone/>
              <a:defRPr b="0" i="0" sz="1200" u="none" cap="none" strike="noStrike">
                <a:solidFill>
                  <a:schemeClr val="lt1"/>
                </a:solidFill>
                <a:latin typeface="Corbel"/>
                <a:ea typeface="Corbel"/>
                <a:cs typeface="Corbel"/>
                <a:sym typeface="Corbel"/>
              </a:defRPr>
            </a:lvl6pPr>
            <a:lvl7pPr indent="0" lvl="6" marL="0" marR="0" rtl="0" algn="l">
              <a:spcBef>
                <a:spcPts val="0"/>
              </a:spcBef>
              <a:buNone/>
              <a:defRPr b="0" i="0" sz="1200" u="none" cap="none" strike="noStrike">
                <a:solidFill>
                  <a:schemeClr val="lt1"/>
                </a:solidFill>
                <a:latin typeface="Corbel"/>
                <a:ea typeface="Corbel"/>
                <a:cs typeface="Corbel"/>
                <a:sym typeface="Corbel"/>
              </a:defRPr>
            </a:lvl7pPr>
            <a:lvl8pPr indent="0" lvl="7" marL="0" marR="0" rtl="0" algn="l">
              <a:spcBef>
                <a:spcPts val="0"/>
              </a:spcBef>
              <a:buNone/>
              <a:defRPr b="0" i="0" sz="1200" u="none" cap="none" strike="noStrike">
                <a:solidFill>
                  <a:schemeClr val="lt1"/>
                </a:solidFill>
                <a:latin typeface="Corbel"/>
                <a:ea typeface="Corbel"/>
                <a:cs typeface="Corbel"/>
                <a:sym typeface="Corbel"/>
              </a:defRPr>
            </a:lvl8pPr>
            <a:lvl9pPr indent="0" lvl="8" marL="0" marR="0" rtl="0" algn="l">
              <a:spcBef>
                <a:spcPts val="0"/>
              </a:spcBef>
              <a:buNone/>
              <a:defRPr b="0" i="0" sz="12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
        <p:nvSpPr>
          <p:cNvPr descr="{&quot;HashCode&quot;:-1260063538,&quot;Placement&quot;:&quot;Footer&quot;,&quot;Top&quot;:519.343,&quot;Left&quot;:453.295349,&quot;SlideWidth&quot;:960,&quot;SlideHeight&quot;:540}" id="16" name="Google Shape;16;p1"/>
          <p:cNvSpPr txBox="1"/>
          <p:nvPr/>
        </p:nvSpPr>
        <p:spPr>
          <a:xfrm>
            <a:off x="5756851" y="6595656"/>
            <a:ext cx="678298" cy="262344"/>
          </a:xfrm>
          <a:prstGeom prst="rect">
            <a:avLst/>
          </a:prstGeom>
          <a:noFill/>
          <a:ln>
            <a:noFill/>
          </a:ln>
        </p:spPr>
        <p:txBody>
          <a:bodyPr anchorCtr="1" anchor="ctr" bIns="0" lIns="0" spcFirstLastPara="1" rIns="0" wrap="square" tIns="0">
            <a:spAutoFit/>
          </a:bodyPr>
          <a:lstStyle/>
          <a:p>
            <a:pPr indent="0" lvl="0" marL="0" marR="0" rtl="0" algn="ctr">
              <a:spcBef>
                <a:spcPts val="0"/>
              </a:spcBef>
              <a:spcAft>
                <a:spcPts val="0"/>
              </a:spcAft>
              <a:buNone/>
            </a:pPr>
            <a:r>
              <a:rPr b="0" i="0" lang="en-US" sz="1000" u="none" cap="none" strike="noStrike">
                <a:solidFill>
                  <a:srgbClr val="000000"/>
                </a:solidFill>
                <a:latin typeface="Calibri"/>
                <a:ea typeface="Calibri"/>
                <a:cs typeface="Calibri"/>
                <a:sym typeface="Calibri"/>
              </a:rPr>
              <a:t>Internal</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9" name="Shape 89"/>
        <p:cNvGrpSpPr/>
        <p:nvPr/>
      </p:nvGrpSpPr>
      <p:grpSpPr>
        <a:xfrm>
          <a:off x="0" y="0"/>
          <a:ext cx="0" cy="0"/>
          <a:chOff x="0" y="0"/>
          <a:chExt cx="0" cy="0"/>
        </a:xfrm>
      </p:grpSpPr>
      <p:sp>
        <p:nvSpPr>
          <p:cNvPr id="90" name="Google Shape;90;p13"/>
          <p:cNvSpPr/>
          <p:nvPr/>
        </p:nvSpPr>
        <p:spPr>
          <a:xfrm>
            <a:off x="483" y="176109"/>
            <a:ext cx="12188952" cy="1645919"/>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marR="0" rtl="0" algn="l">
              <a:lnSpc>
                <a:spcPct val="85000"/>
              </a:lnSpc>
              <a:spcBef>
                <a:spcPts val="0"/>
              </a:spcBef>
              <a:spcAft>
                <a:spcPts val="0"/>
              </a:spcAft>
              <a:buClr>
                <a:schemeClr val="lt2"/>
              </a:buClr>
              <a:buSzPts val="4000"/>
              <a:buFont typeface="Corbel"/>
              <a:buNone/>
              <a:defRPr b="0" i="0" sz="4000" u="none" cap="none" strike="noStrike">
                <a:solidFill>
                  <a:schemeClr val="lt2"/>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2" name="Google Shape;92;p13"/>
          <p:cNvSpPr txBox="1"/>
          <p:nvPr>
            <p:ph idx="1" type="body"/>
          </p:nvPr>
        </p:nvSpPr>
        <p:spPr>
          <a:xfrm>
            <a:off x="1202919" y="2011680"/>
            <a:ext cx="9784080" cy="4206240"/>
          </a:xfrm>
          <a:prstGeom prst="rect">
            <a:avLst/>
          </a:prstGeom>
          <a:noFill/>
          <a:ln>
            <a:noFill/>
          </a:ln>
        </p:spPr>
        <p:txBody>
          <a:bodyPr anchorCtr="0" anchor="t" bIns="45700" lIns="91425" spcFirstLastPara="1" rIns="91425" wrap="square" tIns="45700">
            <a:normAutofit/>
          </a:bodyPr>
          <a:lstStyle>
            <a:lvl1pPr indent="-368300" lvl="0" marL="457200" marR="0" rtl="0" algn="l">
              <a:lnSpc>
                <a:spcPct val="90000"/>
              </a:lnSpc>
              <a:spcBef>
                <a:spcPts val="1200"/>
              </a:spcBef>
              <a:spcAft>
                <a:spcPts val="0"/>
              </a:spcAft>
              <a:buClr>
                <a:schemeClr val="dk1"/>
              </a:buClr>
              <a:buSzPts val="2200"/>
              <a:buFont typeface="Noto Sans Symbols"/>
              <a:buChar char="▪"/>
              <a:defRPr b="0" i="0" sz="2200" u="none" cap="none" strike="noStrike">
                <a:solidFill>
                  <a:schemeClr val="dk1"/>
                </a:solidFill>
                <a:latin typeface="Corbel"/>
                <a:ea typeface="Corbel"/>
                <a:cs typeface="Corbel"/>
                <a:sym typeface="Corbel"/>
              </a:defRPr>
            </a:lvl1pPr>
            <a:lvl2pPr indent="-355600" lvl="1" marL="914400" marR="0" rtl="0" algn="l">
              <a:lnSpc>
                <a:spcPct val="90000"/>
              </a:lnSpc>
              <a:spcBef>
                <a:spcPts val="200"/>
              </a:spcBef>
              <a:spcAft>
                <a:spcPts val="0"/>
              </a:spcAft>
              <a:buClr>
                <a:schemeClr val="dk1"/>
              </a:buClr>
              <a:buSzPts val="2000"/>
              <a:buFont typeface="Noto Sans Symbols"/>
              <a:buChar char="▪"/>
              <a:defRPr b="0" i="0" sz="2000" u="none" cap="none" strike="noStrike">
                <a:solidFill>
                  <a:schemeClr val="dk1"/>
                </a:solidFill>
                <a:latin typeface="Corbel"/>
                <a:ea typeface="Corbel"/>
                <a:cs typeface="Corbel"/>
                <a:sym typeface="Corbel"/>
              </a:defRPr>
            </a:lvl2pPr>
            <a:lvl3pPr indent="-342900" lvl="2" marL="13716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Corbel"/>
                <a:ea typeface="Corbel"/>
                <a:cs typeface="Corbel"/>
                <a:sym typeface="Corbel"/>
              </a:defRPr>
            </a:lvl3pPr>
            <a:lvl4pPr indent="-330200" lvl="3" marL="1828800" marR="0" rtl="0" algn="l">
              <a:lnSpc>
                <a:spcPct val="90000"/>
              </a:lnSpc>
              <a:spcBef>
                <a:spcPts val="400"/>
              </a:spcBef>
              <a:spcAft>
                <a:spcPts val="0"/>
              </a:spcAft>
              <a:buClr>
                <a:schemeClr val="dk1"/>
              </a:buClr>
              <a:buSzPts val="1600"/>
              <a:buFont typeface="Noto Sans Symbols"/>
              <a:buChar char="▪"/>
              <a:defRPr b="0" i="0" sz="1600" u="none" cap="none" strike="noStrike">
                <a:solidFill>
                  <a:schemeClr val="dk1"/>
                </a:solidFill>
                <a:latin typeface="Corbel"/>
                <a:ea typeface="Corbel"/>
                <a:cs typeface="Corbel"/>
                <a:sym typeface="Corbel"/>
              </a:defRPr>
            </a:lvl4pPr>
            <a:lvl5pPr indent="-330200" lvl="4" marL="2286000" marR="0" rtl="0" algn="l">
              <a:lnSpc>
                <a:spcPct val="90000"/>
              </a:lnSpc>
              <a:spcBef>
                <a:spcPts val="400"/>
              </a:spcBef>
              <a:spcAft>
                <a:spcPts val="0"/>
              </a:spcAft>
              <a:buClr>
                <a:schemeClr val="dk1"/>
              </a:buClr>
              <a:buSzPts val="1600"/>
              <a:buFont typeface="Noto Sans Symbols"/>
              <a:buChar char="▪"/>
              <a:defRPr b="0" i="0" sz="1600" u="none" cap="none" strike="noStrike">
                <a:solidFill>
                  <a:schemeClr val="dk1"/>
                </a:solidFill>
                <a:latin typeface="Corbel"/>
                <a:ea typeface="Corbel"/>
                <a:cs typeface="Corbel"/>
                <a:sym typeface="Corbel"/>
              </a:defRPr>
            </a:lvl5pPr>
            <a:lvl6pPr indent="-330200" lvl="5" marL="2743200" marR="0" rtl="0" algn="l">
              <a:lnSpc>
                <a:spcPct val="90000"/>
              </a:lnSpc>
              <a:spcBef>
                <a:spcPts val="400"/>
              </a:spcBef>
              <a:spcAft>
                <a:spcPts val="0"/>
              </a:spcAft>
              <a:buClr>
                <a:schemeClr val="dk1"/>
              </a:buClr>
              <a:buSzPts val="1600"/>
              <a:buFont typeface="Noto Sans Symbols"/>
              <a:buChar char="▪"/>
              <a:defRPr b="0" i="0" sz="1600" u="none" cap="none" strike="noStrike">
                <a:solidFill>
                  <a:schemeClr val="dk1"/>
                </a:solidFill>
                <a:latin typeface="Corbel"/>
                <a:ea typeface="Corbel"/>
                <a:cs typeface="Corbel"/>
                <a:sym typeface="Corbel"/>
              </a:defRPr>
            </a:lvl6pPr>
            <a:lvl7pPr indent="-330200" lvl="6" marL="3200400" marR="0" rtl="0" algn="l">
              <a:lnSpc>
                <a:spcPct val="90000"/>
              </a:lnSpc>
              <a:spcBef>
                <a:spcPts val="400"/>
              </a:spcBef>
              <a:spcAft>
                <a:spcPts val="0"/>
              </a:spcAft>
              <a:buClr>
                <a:schemeClr val="dk1"/>
              </a:buClr>
              <a:buSzPts val="1600"/>
              <a:buFont typeface="Noto Sans Symbols"/>
              <a:buChar char="▪"/>
              <a:defRPr b="0" i="0" sz="1600" u="none" cap="none" strike="noStrike">
                <a:solidFill>
                  <a:schemeClr val="dk1"/>
                </a:solidFill>
                <a:latin typeface="Corbel"/>
                <a:ea typeface="Corbel"/>
                <a:cs typeface="Corbel"/>
                <a:sym typeface="Corbel"/>
              </a:defRPr>
            </a:lvl7pPr>
            <a:lvl8pPr indent="-330200" lvl="7" marL="3657600" marR="0" rtl="0" algn="l">
              <a:lnSpc>
                <a:spcPct val="90000"/>
              </a:lnSpc>
              <a:spcBef>
                <a:spcPts val="400"/>
              </a:spcBef>
              <a:spcAft>
                <a:spcPts val="0"/>
              </a:spcAft>
              <a:buClr>
                <a:schemeClr val="dk1"/>
              </a:buClr>
              <a:buSzPts val="1600"/>
              <a:buFont typeface="Noto Sans Symbols"/>
              <a:buChar char="▪"/>
              <a:defRPr b="0" i="0" sz="1600" u="none" cap="none" strike="noStrike">
                <a:solidFill>
                  <a:schemeClr val="dk1"/>
                </a:solidFill>
                <a:latin typeface="Corbel"/>
                <a:ea typeface="Corbel"/>
                <a:cs typeface="Corbel"/>
                <a:sym typeface="Corbel"/>
              </a:defRPr>
            </a:lvl8pPr>
            <a:lvl9pPr indent="-330200" lvl="8" marL="4114800" marR="0" rtl="0" algn="l">
              <a:lnSpc>
                <a:spcPct val="90000"/>
              </a:lnSpc>
              <a:spcBef>
                <a:spcPts val="400"/>
              </a:spcBef>
              <a:spcAft>
                <a:spcPts val="400"/>
              </a:spcAft>
              <a:buClr>
                <a:schemeClr val="dk1"/>
              </a:buClr>
              <a:buSzPts val="1600"/>
              <a:buFont typeface="Noto Sans Symbols"/>
              <a:buChar char="▪"/>
              <a:defRPr b="0" i="0" sz="1600" u="none" cap="none" strike="noStrike">
                <a:solidFill>
                  <a:schemeClr val="dk1"/>
                </a:solidFill>
                <a:latin typeface="Corbel"/>
                <a:ea typeface="Corbel"/>
                <a:cs typeface="Corbel"/>
                <a:sym typeface="Corbel"/>
              </a:defRPr>
            </a:lvl9pPr>
          </a:lstStyle>
          <a:p/>
        </p:txBody>
      </p:sp>
      <p:sp>
        <p:nvSpPr>
          <p:cNvPr id="93" name="Google Shape;93;p13"/>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marR="0" rtl="0" algn="l">
              <a:spcBef>
                <a:spcPts val="0"/>
              </a:spcBef>
              <a:spcAft>
                <a:spcPts val="0"/>
              </a:spcAft>
              <a:buSzPts val="1400"/>
              <a:buNone/>
              <a:defRPr b="0" i="0" sz="1050" u="none" cap="none" strike="noStrike">
                <a:solidFill>
                  <a:schemeClr val="dk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94" name="Google Shape;94;p13"/>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dk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95" name="Google Shape;95;p13"/>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marR="0" rtl="0" algn="l">
              <a:spcBef>
                <a:spcPts val="0"/>
              </a:spcBef>
              <a:buNone/>
              <a:defRPr b="0" i="0" sz="1200" u="none" cap="none" strike="noStrike">
                <a:solidFill>
                  <a:schemeClr val="dk1"/>
                </a:solidFill>
                <a:latin typeface="Corbel"/>
                <a:ea typeface="Corbel"/>
                <a:cs typeface="Corbel"/>
                <a:sym typeface="Corbel"/>
              </a:defRPr>
            </a:lvl1pPr>
            <a:lvl2pPr indent="0" lvl="1" marL="0" marR="0" rtl="0" algn="l">
              <a:spcBef>
                <a:spcPts val="0"/>
              </a:spcBef>
              <a:buNone/>
              <a:defRPr b="0" i="0" sz="1200" u="none" cap="none" strike="noStrike">
                <a:solidFill>
                  <a:schemeClr val="dk1"/>
                </a:solidFill>
                <a:latin typeface="Corbel"/>
                <a:ea typeface="Corbel"/>
                <a:cs typeface="Corbel"/>
                <a:sym typeface="Corbel"/>
              </a:defRPr>
            </a:lvl2pPr>
            <a:lvl3pPr indent="0" lvl="2" marL="0" marR="0" rtl="0" algn="l">
              <a:spcBef>
                <a:spcPts val="0"/>
              </a:spcBef>
              <a:buNone/>
              <a:defRPr b="0" i="0" sz="1200" u="none" cap="none" strike="noStrike">
                <a:solidFill>
                  <a:schemeClr val="dk1"/>
                </a:solidFill>
                <a:latin typeface="Corbel"/>
                <a:ea typeface="Corbel"/>
                <a:cs typeface="Corbel"/>
                <a:sym typeface="Corbel"/>
              </a:defRPr>
            </a:lvl3pPr>
            <a:lvl4pPr indent="0" lvl="3" marL="0" marR="0" rtl="0" algn="l">
              <a:spcBef>
                <a:spcPts val="0"/>
              </a:spcBef>
              <a:buNone/>
              <a:defRPr b="0" i="0" sz="1200" u="none" cap="none" strike="noStrike">
                <a:solidFill>
                  <a:schemeClr val="dk1"/>
                </a:solidFill>
                <a:latin typeface="Corbel"/>
                <a:ea typeface="Corbel"/>
                <a:cs typeface="Corbel"/>
                <a:sym typeface="Corbel"/>
              </a:defRPr>
            </a:lvl4pPr>
            <a:lvl5pPr indent="0" lvl="4" marL="0" marR="0" rtl="0" algn="l">
              <a:spcBef>
                <a:spcPts val="0"/>
              </a:spcBef>
              <a:buNone/>
              <a:defRPr b="0" i="0" sz="1200" u="none" cap="none" strike="noStrike">
                <a:solidFill>
                  <a:schemeClr val="dk1"/>
                </a:solidFill>
                <a:latin typeface="Corbel"/>
                <a:ea typeface="Corbel"/>
                <a:cs typeface="Corbel"/>
                <a:sym typeface="Corbel"/>
              </a:defRPr>
            </a:lvl5pPr>
            <a:lvl6pPr indent="0" lvl="5" marL="0" marR="0" rtl="0" algn="l">
              <a:spcBef>
                <a:spcPts val="0"/>
              </a:spcBef>
              <a:buNone/>
              <a:defRPr b="0" i="0" sz="1200" u="none" cap="none" strike="noStrike">
                <a:solidFill>
                  <a:schemeClr val="dk1"/>
                </a:solidFill>
                <a:latin typeface="Corbel"/>
                <a:ea typeface="Corbel"/>
                <a:cs typeface="Corbel"/>
                <a:sym typeface="Corbel"/>
              </a:defRPr>
            </a:lvl6pPr>
            <a:lvl7pPr indent="0" lvl="6" marL="0" marR="0" rtl="0" algn="l">
              <a:spcBef>
                <a:spcPts val="0"/>
              </a:spcBef>
              <a:buNone/>
              <a:defRPr b="0" i="0" sz="1200" u="none" cap="none" strike="noStrike">
                <a:solidFill>
                  <a:schemeClr val="dk1"/>
                </a:solidFill>
                <a:latin typeface="Corbel"/>
                <a:ea typeface="Corbel"/>
                <a:cs typeface="Corbel"/>
                <a:sym typeface="Corbel"/>
              </a:defRPr>
            </a:lvl7pPr>
            <a:lvl8pPr indent="0" lvl="7" marL="0" marR="0" rtl="0" algn="l">
              <a:spcBef>
                <a:spcPts val="0"/>
              </a:spcBef>
              <a:buNone/>
              <a:defRPr b="0" i="0" sz="1200" u="none" cap="none" strike="noStrike">
                <a:solidFill>
                  <a:schemeClr val="dk1"/>
                </a:solidFill>
                <a:latin typeface="Corbel"/>
                <a:ea typeface="Corbel"/>
                <a:cs typeface="Corbel"/>
                <a:sym typeface="Corbel"/>
              </a:defRPr>
            </a:lvl8pPr>
            <a:lvl9pPr indent="0" lvl="8" marL="0" marR="0" rtl="0" algn="l">
              <a:spcBef>
                <a:spcPts val="0"/>
              </a:spcBef>
              <a:buNone/>
              <a:defRPr b="0" i="0" sz="1200" u="none" cap="none" strike="noStrike">
                <a:solidFill>
                  <a:schemeClr val="dk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
        <p:nvSpPr>
          <p:cNvPr descr="{&quot;HashCode&quot;:-1260063538,&quot;Placement&quot;:&quot;Footer&quot;,&quot;Top&quot;:519.343,&quot;Left&quot;:453.295349,&quot;SlideWidth&quot;:960,&quot;SlideHeight&quot;:540}" id="96" name="Google Shape;96;p13"/>
          <p:cNvSpPr txBox="1"/>
          <p:nvPr/>
        </p:nvSpPr>
        <p:spPr>
          <a:xfrm>
            <a:off x="5756851" y="6595656"/>
            <a:ext cx="678298" cy="262344"/>
          </a:xfrm>
          <a:prstGeom prst="rect">
            <a:avLst/>
          </a:prstGeom>
          <a:noFill/>
          <a:ln>
            <a:noFill/>
          </a:ln>
        </p:spPr>
        <p:txBody>
          <a:bodyPr anchorCtr="1" anchor="ctr" bIns="0" lIns="0" spcFirstLastPara="1" rIns="0" wrap="square" tIns="0">
            <a:spAutoFit/>
          </a:bodyPr>
          <a:lstStyle/>
          <a:p>
            <a:pPr indent="0" lvl="0" marL="0" marR="0" rtl="0" algn="ctr">
              <a:spcBef>
                <a:spcPts val="0"/>
              </a:spcBef>
              <a:spcAft>
                <a:spcPts val="0"/>
              </a:spcAft>
              <a:buNone/>
            </a:pPr>
            <a:r>
              <a:rPr b="0" i="0" lang="en-US" sz="1000" u="none" cap="none" strike="noStrike">
                <a:solidFill>
                  <a:srgbClr val="000000"/>
                </a:solidFill>
                <a:latin typeface="Calibri"/>
                <a:ea typeface="Calibri"/>
                <a:cs typeface="Calibri"/>
                <a:sym typeface="Calibri"/>
              </a:rPr>
              <a:t>Internal</a:t>
            </a:r>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www.smrc.ie/" TargetMode="External"/><Relationship Id="rId4" Type="http://schemas.openxmlformats.org/officeDocument/2006/relationships/image" Target="../media/image19.png"/><Relationship Id="rId5"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www.rowingireland.ie/" TargetMode="External"/><Relationship Id="rId4"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clubforce.com/clubs/community-st-michael-s-rowing-club-smrc-limerick/" TargetMode="External"/><Relationship Id="rId4" Type="http://schemas.openxmlformats.org/officeDocument/2006/relationships/hyperlink" Target="https://clubforce.com/clubs/community-st-michael-s-rowing-club-smrc-limerick/" TargetMode="External"/><Relationship Id="rId5" Type="http://schemas.openxmlformats.org/officeDocument/2006/relationships/hyperlink" Target="https://clubforce.com/clubs/community-st-michael-s-rowing-club-smrc-limerick/" TargetMode="External"/><Relationship Id="rId6" Type="http://schemas.openxmlformats.org/officeDocument/2006/relationships/image" Target="../media/image23.png"/><Relationship Id="rId7"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25.png"/><Relationship Id="rId5"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hyperlink" Target="http://www.smrc.i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www.rowingireland.ie/" TargetMode="External"/><Relationship Id="rId4" Type="http://schemas.openxmlformats.org/officeDocument/2006/relationships/hyperlink" Target="http://www.smrc.ie/" TargetMode="External"/><Relationship Id="rId5"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mailto:smrccaptain@gmail.com" TargetMode="External"/><Relationship Id="rId4" Type="http://schemas.openxmlformats.org/officeDocument/2006/relationships/hyperlink" Target="mailto:smrccoaching@gmail.com" TargetMode="External"/><Relationship Id="rId10" Type="http://schemas.openxmlformats.org/officeDocument/2006/relationships/image" Target="../media/image24.png"/><Relationship Id="rId9" Type="http://schemas.openxmlformats.org/officeDocument/2006/relationships/hyperlink" Target="mailto:SMRCCPO@gmail.com" TargetMode="External"/><Relationship Id="rId5" Type="http://schemas.openxmlformats.org/officeDocument/2006/relationships/hyperlink" Target="mailto:smrcpresident@gmail.com" TargetMode="External"/><Relationship Id="rId6" Type="http://schemas.openxmlformats.org/officeDocument/2006/relationships/hyperlink" Target="mailto:stmichaelsrcsecretary@gmail.com" TargetMode="External"/><Relationship Id="rId7" Type="http://schemas.openxmlformats.org/officeDocument/2006/relationships/hyperlink" Target="mailto:smrctreasurer@gmail.com" TargetMode="External"/><Relationship Id="rId8" Type="http://schemas.openxmlformats.org/officeDocument/2006/relationships/hyperlink" Target="mailto:smrcevents0@gmail.co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6"/>
          <p:cNvSpPr txBox="1"/>
          <p:nvPr>
            <p:ph type="ctrTitle"/>
          </p:nvPr>
        </p:nvSpPr>
        <p:spPr>
          <a:xfrm>
            <a:off x="65903" y="2526199"/>
            <a:ext cx="12126097" cy="3460943"/>
          </a:xfrm>
          <a:prstGeom prst="rect">
            <a:avLst/>
          </a:prstGeom>
          <a:solidFill>
            <a:srgbClr val="FFFF00"/>
          </a:solidFill>
          <a:ln>
            <a:noFill/>
          </a:ln>
        </p:spPr>
        <p:txBody>
          <a:bodyPr anchorCtr="0" anchor="ctr" bIns="45700" lIns="91425" spcFirstLastPara="1" rIns="91425" wrap="square" tIns="45700">
            <a:normAutofit fontScale="90000"/>
          </a:bodyPr>
          <a:lstStyle/>
          <a:p>
            <a:pPr indent="0" lvl="0" marL="0" rtl="0" algn="ctr">
              <a:lnSpc>
                <a:spcPct val="80000"/>
              </a:lnSpc>
              <a:spcBef>
                <a:spcPts val="0"/>
              </a:spcBef>
              <a:spcAft>
                <a:spcPts val="0"/>
              </a:spcAft>
              <a:buClr>
                <a:schemeClr val="dk2"/>
              </a:buClr>
              <a:buSzPct val="100000"/>
              <a:buFont typeface="Calibri"/>
              <a:buNone/>
            </a:pPr>
            <a:r>
              <a:rPr b="1" lang="en-US">
                <a:latin typeface="Calibri"/>
                <a:ea typeface="Calibri"/>
                <a:cs typeface="Calibri"/>
                <a:sym typeface="Calibri"/>
              </a:rPr>
              <a:t>ST MICHAEL’S </a:t>
            </a:r>
            <a:br>
              <a:rPr b="1" lang="en-US">
                <a:latin typeface="Calibri"/>
                <a:ea typeface="Calibri"/>
                <a:cs typeface="Calibri"/>
                <a:sym typeface="Calibri"/>
              </a:rPr>
            </a:br>
            <a:r>
              <a:rPr b="1" lang="en-US">
                <a:latin typeface="Calibri"/>
                <a:ea typeface="Calibri"/>
                <a:cs typeface="Calibri"/>
                <a:sym typeface="Calibri"/>
              </a:rPr>
              <a:t>ROWING CLUB </a:t>
            </a:r>
            <a:br>
              <a:rPr b="1" lang="en-US">
                <a:latin typeface="Calibri"/>
                <a:ea typeface="Calibri"/>
                <a:cs typeface="Calibri"/>
                <a:sym typeface="Calibri"/>
              </a:rPr>
            </a:br>
            <a:br>
              <a:rPr b="1" lang="en-US">
                <a:latin typeface="Calibri"/>
                <a:ea typeface="Calibri"/>
                <a:cs typeface="Calibri"/>
                <a:sym typeface="Calibri"/>
              </a:rPr>
            </a:br>
            <a:r>
              <a:rPr b="1" lang="en-US">
                <a:latin typeface="Calibri"/>
                <a:ea typeface="Calibri"/>
                <a:cs typeface="Calibri"/>
                <a:sym typeface="Calibri"/>
              </a:rPr>
              <a:t>INFO NIGHT </a:t>
            </a:r>
            <a:br>
              <a:rPr b="1" lang="en-US">
                <a:latin typeface="Calibri"/>
                <a:ea typeface="Calibri"/>
                <a:cs typeface="Calibri"/>
                <a:sym typeface="Calibri"/>
              </a:rPr>
            </a:br>
            <a:r>
              <a:rPr b="1" lang="en-US">
                <a:latin typeface="Calibri"/>
                <a:ea typeface="Calibri"/>
                <a:cs typeface="Calibri"/>
                <a:sym typeface="Calibri"/>
              </a:rPr>
              <a:t>2023</a:t>
            </a:r>
            <a:endParaRPr/>
          </a:p>
        </p:txBody>
      </p:sp>
      <p:pic>
        <p:nvPicPr>
          <p:cNvPr descr="Chart, logo, company name  Description automatically generated" id="113" name="Google Shape;113;p16"/>
          <p:cNvPicPr preferRelativeResize="0"/>
          <p:nvPr/>
        </p:nvPicPr>
        <p:blipFill rotWithShape="1">
          <a:blip r:embed="rId3">
            <a:alphaModFix/>
          </a:blip>
          <a:srcRect b="0" l="0" r="0" t="0"/>
          <a:stretch/>
        </p:blipFill>
        <p:spPr>
          <a:xfrm>
            <a:off x="9464619" y="139659"/>
            <a:ext cx="2178162" cy="15685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5"/>
          <p:cNvSpPr txBox="1"/>
          <p:nvPr/>
        </p:nvSpPr>
        <p:spPr>
          <a:xfrm>
            <a:off x="647333" y="226583"/>
            <a:ext cx="9784080" cy="826994"/>
          </a:xfrm>
          <a:prstGeom prst="rect">
            <a:avLst/>
          </a:prstGeom>
          <a:noFill/>
          <a:ln>
            <a:noFill/>
          </a:ln>
        </p:spPr>
        <p:txBody>
          <a:bodyPr anchorCtr="0" anchor="ctr" bIns="45700" lIns="91425" spcFirstLastPara="1" rIns="91425" wrap="square" tIns="45700">
            <a:normAutofit/>
          </a:bodyPr>
          <a:lstStyle/>
          <a:p>
            <a:pPr indent="0" lvl="0" marL="0" marR="0" rtl="0" algn="l">
              <a:lnSpc>
                <a:spcPct val="85000"/>
              </a:lnSpc>
              <a:spcBef>
                <a:spcPts val="0"/>
              </a:spcBef>
              <a:spcAft>
                <a:spcPts val="0"/>
              </a:spcAft>
              <a:buClr>
                <a:srgbClr val="FFFFFF"/>
              </a:buClr>
              <a:buSzPts val="3000"/>
              <a:buFont typeface="Calibri"/>
              <a:buNone/>
            </a:pPr>
            <a:r>
              <a:rPr b="1" lang="en-US" sz="3000" cap="none">
                <a:solidFill>
                  <a:srgbClr val="FFFFFF"/>
                </a:solidFill>
                <a:latin typeface="Calibri"/>
                <a:ea typeface="Calibri"/>
                <a:cs typeface="Calibri"/>
                <a:sym typeface="Calibri"/>
              </a:rPr>
              <a:t>ST MICHAEL’S RC – SOCIAL MEDIA</a:t>
            </a:r>
            <a:endParaRPr/>
          </a:p>
        </p:txBody>
      </p:sp>
      <p:sp>
        <p:nvSpPr>
          <p:cNvPr id="235" name="Google Shape;235;p25"/>
          <p:cNvSpPr txBox="1"/>
          <p:nvPr/>
        </p:nvSpPr>
        <p:spPr>
          <a:xfrm>
            <a:off x="399238" y="1392343"/>
            <a:ext cx="6968849" cy="4206240"/>
          </a:xfrm>
          <a:prstGeom prst="rect">
            <a:avLst/>
          </a:prstGeom>
          <a:noFill/>
          <a:ln>
            <a:noFill/>
          </a:ln>
        </p:spPr>
        <p:txBody>
          <a:bodyPr anchorCtr="0" anchor="t" bIns="45700" lIns="91425" spcFirstLastPara="1" rIns="91425" wrap="square" tIns="45700">
            <a:normAutofit/>
          </a:bodyPr>
          <a:lstStyle/>
          <a:p>
            <a:pPr indent="114300" lvl="0" marL="0" marR="0" rtl="0" algn="l">
              <a:lnSpc>
                <a:spcPct val="90000"/>
              </a:lnSpc>
              <a:spcBef>
                <a:spcPts val="0"/>
              </a:spcBef>
              <a:spcAft>
                <a:spcPts val="0"/>
              </a:spcAft>
              <a:buClr>
                <a:schemeClr val="lt1"/>
              </a:buClr>
              <a:buSzPts val="1800"/>
              <a:buFont typeface="Noto Sans Symbols"/>
              <a:buNone/>
            </a:pPr>
            <a:r>
              <a:t/>
            </a:r>
            <a:endParaRPr sz="1800">
              <a:solidFill>
                <a:srgbClr val="002060"/>
              </a:solidFill>
              <a:latin typeface="Corbel"/>
              <a:ea typeface="Corbel"/>
              <a:cs typeface="Corbel"/>
              <a:sym typeface="Corbel"/>
            </a:endParaRPr>
          </a:p>
          <a:p>
            <a:pPr indent="0" lvl="0" marL="0" marR="0" rtl="0" algn="l">
              <a:lnSpc>
                <a:spcPct val="90000"/>
              </a:lnSpc>
              <a:spcBef>
                <a:spcPts val="600"/>
              </a:spcBef>
              <a:spcAft>
                <a:spcPts val="0"/>
              </a:spcAft>
              <a:buClr>
                <a:schemeClr val="lt1"/>
              </a:buClr>
              <a:buSzPts val="1800"/>
              <a:buFont typeface="Noto Sans Symbols"/>
              <a:buChar char="▪"/>
            </a:pPr>
            <a:r>
              <a:t/>
            </a:r>
            <a:endParaRPr sz="1800">
              <a:solidFill>
                <a:srgbClr val="002060"/>
              </a:solidFill>
              <a:latin typeface="Corbel"/>
              <a:ea typeface="Corbel"/>
              <a:cs typeface="Corbel"/>
              <a:sym typeface="Corbel"/>
            </a:endParaRPr>
          </a:p>
          <a:p>
            <a:pPr indent="0" lvl="0" marL="0" marR="0" rtl="0" algn="l">
              <a:lnSpc>
                <a:spcPct val="90000"/>
              </a:lnSpc>
              <a:spcBef>
                <a:spcPts val="600"/>
              </a:spcBef>
              <a:spcAft>
                <a:spcPts val="0"/>
              </a:spcAft>
              <a:buClr>
                <a:schemeClr val="lt1"/>
              </a:buClr>
              <a:buSzPts val="2000"/>
              <a:buFont typeface="Noto Sans Symbols"/>
              <a:buChar char="▪"/>
            </a:pPr>
            <a:r>
              <a:rPr lang="en-US" sz="2000">
                <a:solidFill>
                  <a:srgbClr val="002060"/>
                </a:solidFill>
                <a:latin typeface="Calibri"/>
                <a:ea typeface="Calibri"/>
                <a:cs typeface="Calibri"/>
                <a:sym typeface="Calibri"/>
              </a:rPr>
              <a:t>Website	</a:t>
            </a:r>
            <a:r>
              <a:rPr lang="en-US" sz="2000" u="sng">
                <a:solidFill>
                  <a:schemeClr val="hlink"/>
                </a:solidFill>
                <a:latin typeface="Calibri"/>
                <a:ea typeface="Calibri"/>
                <a:cs typeface="Calibri"/>
                <a:sym typeface="Calibri"/>
                <a:hlinkClick r:id="rId3"/>
              </a:rPr>
              <a:t>www.smrc.ie</a:t>
            </a:r>
            <a:endParaRPr sz="2000">
              <a:solidFill>
                <a:srgbClr val="002060"/>
              </a:solidFill>
              <a:latin typeface="Calibri"/>
              <a:ea typeface="Calibri"/>
              <a:cs typeface="Calibri"/>
              <a:sym typeface="Calibri"/>
            </a:endParaRPr>
          </a:p>
          <a:p>
            <a:pPr indent="127000" lvl="0" marL="0" marR="0" rtl="0" algn="l">
              <a:lnSpc>
                <a:spcPct val="90000"/>
              </a:lnSpc>
              <a:spcBef>
                <a:spcPts val="600"/>
              </a:spcBef>
              <a:spcAft>
                <a:spcPts val="0"/>
              </a:spcAft>
              <a:buClr>
                <a:schemeClr val="lt1"/>
              </a:buClr>
              <a:buSzPts val="2000"/>
              <a:buFont typeface="Noto Sans Symbols"/>
              <a:buNone/>
            </a:pPr>
            <a:r>
              <a:t/>
            </a:r>
            <a:endParaRPr sz="2000">
              <a:solidFill>
                <a:srgbClr val="002060"/>
              </a:solidFill>
              <a:latin typeface="Calibri"/>
              <a:ea typeface="Calibri"/>
              <a:cs typeface="Calibri"/>
              <a:sym typeface="Calibri"/>
            </a:endParaRPr>
          </a:p>
          <a:p>
            <a:pPr indent="0" lvl="0" marL="0" marR="0" rtl="0" algn="l">
              <a:lnSpc>
                <a:spcPct val="90000"/>
              </a:lnSpc>
              <a:spcBef>
                <a:spcPts val="600"/>
              </a:spcBef>
              <a:spcAft>
                <a:spcPts val="0"/>
              </a:spcAft>
              <a:buClr>
                <a:schemeClr val="lt1"/>
              </a:buClr>
              <a:buSzPts val="2000"/>
              <a:buFont typeface="Noto Sans Symbols"/>
              <a:buChar char="▪"/>
            </a:pPr>
            <a:r>
              <a:rPr lang="en-US" sz="2000">
                <a:solidFill>
                  <a:srgbClr val="002060"/>
                </a:solidFill>
                <a:latin typeface="Calibri"/>
                <a:ea typeface="Calibri"/>
                <a:cs typeface="Calibri"/>
                <a:sym typeface="Calibri"/>
              </a:rPr>
              <a:t>Twitter	@smrc_rowing</a:t>
            </a:r>
            <a:endParaRPr/>
          </a:p>
          <a:p>
            <a:pPr indent="127000" lvl="0" marL="0" marR="0" rtl="0" algn="l">
              <a:lnSpc>
                <a:spcPct val="90000"/>
              </a:lnSpc>
              <a:spcBef>
                <a:spcPts val="600"/>
              </a:spcBef>
              <a:spcAft>
                <a:spcPts val="0"/>
              </a:spcAft>
              <a:buClr>
                <a:schemeClr val="lt1"/>
              </a:buClr>
              <a:buSzPts val="2000"/>
              <a:buFont typeface="Noto Sans Symbols"/>
              <a:buNone/>
            </a:pPr>
            <a:r>
              <a:t/>
            </a:r>
            <a:endParaRPr sz="2000">
              <a:solidFill>
                <a:srgbClr val="002060"/>
              </a:solidFill>
              <a:latin typeface="Calibri"/>
              <a:ea typeface="Calibri"/>
              <a:cs typeface="Calibri"/>
              <a:sym typeface="Calibri"/>
            </a:endParaRPr>
          </a:p>
          <a:p>
            <a:pPr indent="0" lvl="0" marL="0" marR="0" rtl="0" algn="l">
              <a:lnSpc>
                <a:spcPct val="90000"/>
              </a:lnSpc>
              <a:spcBef>
                <a:spcPts val="600"/>
              </a:spcBef>
              <a:spcAft>
                <a:spcPts val="0"/>
              </a:spcAft>
              <a:buClr>
                <a:schemeClr val="lt1"/>
              </a:buClr>
              <a:buSzPts val="2000"/>
              <a:buFont typeface="Noto Sans Symbols"/>
              <a:buChar char="▪"/>
            </a:pPr>
            <a:r>
              <a:rPr lang="en-US" sz="2000">
                <a:solidFill>
                  <a:srgbClr val="002060"/>
                </a:solidFill>
                <a:latin typeface="Calibri"/>
                <a:ea typeface="Calibri"/>
                <a:cs typeface="Calibri"/>
                <a:sym typeface="Calibri"/>
              </a:rPr>
              <a:t>Facebook 	www.facebook.com/stmichaelsrowingclub/</a:t>
            </a:r>
            <a:endParaRPr/>
          </a:p>
          <a:p>
            <a:pPr indent="127000" lvl="0" marL="0" marR="0" rtl="0" algn="l">
              <a:lnSpc>
                <a:spcPct val="90000"/>
              </a:lnSpc>
              <a:spcBef>
                <a:spcPts val="600"/>
              </a:spcBef>
              <a:spcAft>
                <a:spcPts val="0"/>
              </a:spcAft>
              <a:buClr>
                <a:schemeClr val="lt1"/>
              </a:buClr>
              <a:buSzPts val="2000"/>
              <a:buFont typeface="Noto Sans Symbols"/>
              <a:buNone/>
            </a:pPr>
            <a:r>
              <a:t/>
            </a:r>
            <a:endParaRPr sz="2000">
              <a:solidFill>
                <a:srgbClr val="002060"/>
              </a:solidFill>
              <a:latin typeface="Calibri"/>
              <a:ea typeface="Calibri"/>
              <a:cs typeface="Calibri"/>
              <a:sym typeface="Calibri"/>
            </a:endParaRPr>
          </a:p>
          <a:p>
            <a:pPr indent="0" lvl="0" marL="0" marR="0" rtl="0" algn="l">
              <a:lnSpc>
                <a:spcPct val="90000"/>
              </a:lnSpc>
              <a:spcBef>
                <a:spcPts val="600"/>
              </a:spcBef>
              <a:spcAft>
                <a:spcPts val="0"/>
              </a:spcAft>
              <a:buClr>
                <a:schemeClr val="lt1"/>
              </a:buClr>
              <a:buSzPts val="2000"/>
              <a:buFont typeface="Noto Sans Symbols"/>
              <a:buChar char="▪"/>
            </a:pPr>
            <a:r>
              <a:rPr lang="en-US" sz="2000">
                <a:solidFill>
                  <a:srgbClr val="002060"/>
                </a:solidFill>
                <a:latin typeface="Calibri"/>
                <a:ea typeface="Calibri"/>
                <a:cs typeface="Calibri"/>
                <a:sym typeface="Calibri"/>
              </a:rPr>
              <a:t>Instagram	stmichaelsrowingclub</a:t>
            </a:r>
            <a:endParaRPr sz="2000">
              <a:solidFill>
                <a:srgbClr val="002060"/>
              </a:solidFill>
              <a:latin typeface="Calibri"/>
              <a:ea typeface="Calibri"/>
              <a:cs typeface="Calibri"/>
              <a:sym typeface="Calibri"/>
            </a:endParaRPr>
          </a:p>
          <a:p>
            <a:pPr indent="127000" lvl="0" marL="0" marR="0" rtl="0" algn="l">
              <a:lnSpc>
                <a:spcPct val="90000"/>
              </a:lnSpc>
              <a:spcBef>
                <a:spcPts val="600"/>
              </a:spcBef>
              <a:spcAft>
                <a:spcPts val="0"/>
              </a:spcAft>
              <a:buClr>
                <a:schemeClr val="lt1"/>
              </a:buClr>
              <a:buSzPts val="2000"/>
              <a:buFont typeface="Noto Sans Symbols"/>
              <a:buNone/>
            </a:pPr>
            <a:r>
              <a:t/>
            </a:r>
            <a:endParaRPr sz="2000">
              <a:solidFill>
                <a:srgbClr val="002060"/>
              </a:solidFill>
              <a:latin typeface="Calibri"/>
              <a:ea typeface="Calibri"/>
              <a:cs typeface="Calibri"/>
              <a:sym typeface="Calibri"/>
            </a:endParaRPr>
          </a:p>
          <a:p>
            <a:pPr indent="0" lvl="0" marL="0" marR="0" rtl="0" algn="l">
              <a:lnSpc>
                <a:spcPct val="90000"/>
              </a:lnSpc>
              <a:spcBef>
                <a:spcPts val="600"/>
              </a:spcBef>
              <a:spcAft>
                <a:spcPts val="0"/>
              </a:spcAft>
              <a:buClr>
                <a:schemeClr val="lt1"/>
              </a:buClr>
              <a:buSzPts val="2000"/>
              <a:buFont typeface="Noto Sans Symbols"/>
              <a:buChar char="▪"/>
            </a:pPr>
            <a:r>
              <a:rPr b="1" lang="en-US" sz="2000">
                <a:solidFill>
                  <a:srgbClr val="002060"/>
                </a:solidFill>
                <a:latin typeface="Calibri"/>
                <a:ea typeface="Calibri"/>
                <a:cs typeface="Calibri"/>
                <a:sym typeface="Calibri"/>
              </a:rPr>
              <a:t>Like &amp; share our post to help increase coverage &amp; support.</a:t>
            </a:r>
            <a:endParaRPr/>
          </a:p>
          <a:p>
            <a:pPr indent="114300" lvl="0" marL="0" marR="0" rtl="0" algn="l">
              <a:lnSpc>
                <a:spcPct val="90000"/>
              </a:lnSpc>
              <a:spcBef>
                <a:spcPts val="600"/>
              </a:spcBef>
              <a:spcAft>
                <a:spcPts val="0"/>
              </a:spcAft>
              <a:buClr>
                <a:schemeClr val="lt1"/>
              </a:buClr>
              <a:buSzPts val="1800"/>
              <a:buFont typeface="Noto Sans Symbols"/>
              <a:buNone/>
            </a:pPr>
            <a:r>
              <a:t/>
            </a:r>
            <a:endParaRPr sz="1800">
              <a:solidFill>
                <a:srgbClr val="002060"/>
              </a:solidFill>
              <a:latin typeface="Corbel"/>
              <a:ea typeface="Corbel"/>
              <a:cs typeface="Corbel"/>
              <a:sym typeface="Corbel"/>
            </a:endParaRPr>
          </a:p>
          <a:p>
            <a:pPr indent="114300" lvl="0" marL="0" marR="0" rtl="0" algn="l">
              <a:lnSpc>
                <a:spcPct val="90000"/>
              </a:lnSpc>
              <a:spcBef>
                <a:spcPts val="600"/>
              </a:spcBef>
              <a:spcAft>
                <a:spcPts val="0"/>
              </a:spcAft>
              <a:buClr>
                <a:schemeClr val="lt1"/>
              </a:buClr>
              <a:buSzPts val="1800"/>
              <a:buFont typeface="Noto Sans Symbols"/>
              <a:buNone/>
            </a:pPr>
            <a:r>
              <a:t/>
            </a:r>
            <a:endParaRPr sz="1800">
              <a:solidFill>
                <a:srgbClr val="002060"/>
              </a:solidFill>
              <a:latin typeface="Corbel"/>
              <a:ea typeface="Corbel"/>
              <a:cs typeface="Corbel"/>
              <a:sym typeface="Corbel"/>
            </a:endParaRPr>
          </a:p>
          <a:p>
            <a:pPr indent="114300" lvl="0" marL="0" marR="0" rtl="0" algn="l">
              <a:lnSpc>
                <a:spcPct val="90000"/>
              </a:lnSpc>
              <a:spcBef>
                <a:spcPts val="600"/>
              </a:spcBef>
              <a:spcAft>
                <a:spcPts val="0"/>
              </a:spcAft>
              <a:buClr>
                <a:schemeClr val="lt1"/>
              </a:buClr>
              <a:buSzPts val="1800"/>
              <a:buFont typeface="Noto Sans Symbols"/>
              <a:buNone/>
            </a:pPr>
            <a:r>
              <a:t/>
            </a:r>
            <a:endParaRPr sz="1800">
              <a:solidFill>
                <a:srgbClr val="002060"/>
              </a:solidFill>
              <a:latin typeface="Corbel"/>
              <a:ea typeface="Corbel"/>
              <a:cs typeface="Corbel"/>
              <a:sym typeface="Corbel"/>
            </a:endParaRPr>
          </a:p>
        </p:txBody>
      </p:sp>
      <p:pic>
        <p:nvPicPr>
          <p:cNvPr descr="Graphical user interface, website  Description automatically generated" id="236" name="Google Shape;236;p25"/>
          <p:cNvPicPr preferRelativeResize="0"/>
          <p:nvPr/>
        </p:nvPicPr>
        <p:blipFill rotWithShape="1">
          <a:blip r:embed="rId4">
            <a:alphaModFix/>
          </a:blip>
          <a:srcRect b="4" l="856" r="5625" t="0"/>
          <a:stretch/>
        </p:blipFill>
        <p:spPr>
          <a:xfrm>
            <a:off x="7847215" y="4339166"/>
            <a:ext cx="4342220" cy="2518835"/>
          </a:xfrm>
          <a:prstGeom prst="rect">
            <a:avLst/>
          </a:prstGeom>
          <a:noFill/>
          <a:ln>
            <a:noFill/>
          </a:ln>
        </p:spPr>
      </p:pic>
      <p:pic>
        <p:nvPicPr>
          <p:cNvPr descr="Graphical user interface  Description automatically generated" id="237" name="Google Shape;237;p25"/>
          <p:cNvPicPr preferRelativeResize="0"/>
          <p:nvPr/>
        </p:nvPicPr>
        <p:blipFill rotWithShape="1">
          <a:blip r:embed="rId5">
            <a:alphaModFix/>
          </a:blip>
          <a:srcRect b="0" l="0" r="13452" t="0"/>
          <a:stretch/>
        </p:blipFill>
        <p:spPr>
          <a:xfrm>
            <a:off x="7847215" y="1820334"/>
            <a:ext cx="4342220" cy="254622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6"/>
          <p:cNvSpPr txBox="1"/>
          <p:nvPr/>
        </p:nvSpPr>
        <p:spPr>
          <a:xfrm>
            <a:off x="465463" y="209446"/>
            <a:ext cx="9784080" cy="466938"/>
          </a:xfrm>
          <a:prstGeom prst="rect">
            <a:avLst/>
          </a:prstGeom>
          <a:noFill/>
          <a:ln>
            <a:noFill/>
          </a:ln>
        </p:spPr>
        <p:txBody>
          <a:bodyPr anchorCtr="0" anchor="t" bIns="45700" lIns="91425" spcFirstLastPara="1" rIns="91425" wrap="square" tIns="45700">
            <a:normAutofit/>
          </a:bodyPr>
          <a:lstStyle/>
          <a:p>
            <a:pPr indent="0" lvl="0" marL="0" marR="0" rtl="0" algn="l">
              <a:lnSpc>
                <a:spcPct val="85000"/>
              </a:lnSpc>
              <a:spcBef>
                <a:spcPts val="0"/>
              </a:spcBef>
              <a:spcAft>
                <a:spcPts val="0"/>
              </a:spcAft>
              <a:buClr>
                <a:srgbClr val="FFFFFF"/>
              </a:buClr>
              <a:buSzPts val="3000"/>
              <a:buFont typeface="Calibri"/>
              <a:buNone/>
            </a:pPr>
            <a:r>
              <a:rPr b="1" lang="en-US" sz="3000" cap="none">
                <a:solidFill>
                  <a:srgbClr val="FFFFFF"/>
                </a:solidFill>
                <a:latin typeface="Calibri"/>
                <a:ea typeface="Calibri"/>
                <a:cs typeface="Calibri"/>
                <a:sym typeface="Calibri"/>
              </a:rPr>
              <a:t>ROWING IRELAND</a:t>
            </a:r>
            <a:r>
              <a:rPr lang="en-US" sz="3000" cap="none">
                <a:solidFill>
                  <a:srgbClr val="FFFFFF"/>
                </a:solidFill>
                <a:latin typeface="Calibri"/>
                <a:ea typeface="Calibri"/>
                <a:cs typeface="Calibri"/>
                <a:sym typeface="Calibri"/>
              </a:rPr>
              <a:t> </a:t>
            </a:r>
            <a:endParaRPr/>
          </a:p>
        </p:txBody>
      </p:sp>
      <p:sp>
        <p:nvSpPr>
          <p:cNvPr id="244" name="Google Shape;244;p26"/>
          <p:cNvSpPr txBox="1"/>
          <p:nvPr/>
        </p:nvSpPr>
        <p:spPr>
          <a:xfrm>
            <a:off x="465463" y="820803"/>
            <a:ext cx="11442356" cy="48013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FF"/>
                </a:solidFill>
                <a:latin typeface="Calibri"/>
                <a:ea typeface="Calibri"/>
                <a:cs typeface="Calibri"/>
                <a:sym typeface="Calibri"/>
              </a:rPr>
              <a:t>Rowing Ireland has a very comprehensive website which contains a huge amount of information on the sport, it’s </a:t>
            </a:r>
            <a:endParaRPr/>
          </a:p>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a:p>
            <a:pPr indent="0" lvl="0" marL="0" marR="0" rtl="0" algn="l">
              <a:spcBef>
                <a:spcPts val="0"/>
              </a:spcBef>
              <a:spcAft>
                <a:spcPts val="0"/>
              </a:spcAft>
              <a:buNone/>
            </a:pPr>
            <a:r>
              <a:rPr lang="en-US" sz="1800">
                <a:solidFill>
                  <a:srgbClr val="FFFFFF"/>
                </a:solidFill>
                <a:latin typeface="Calibri"/>
                <a:ea typeface="Calibri"/>
                <a:cs typeface="Calibri"/>
                <a:sym typeface="Calibri"/>
              </a:rPr>
              <a:t>administration and the events which we attend.</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Sign up for the weekly RI email newsletter</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r:id="rId3"/>
              </a:rPr>
              <a:t>www.rowingireland.ie/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Take some time to familiarise yourself with the website;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HOR &amp; Regatta Calendars for 2019 Season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Individual links to each event taking place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Timetables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Draws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Accommodation/Parking</a:t>
            </a:r>
            <a:endParaRPr/>
          </a:p>
          <a:p>
            <a:pPr indent="0" lvl="0" marL="0" marR="0" rtl="0" algn="l">
              <a:spcBef>
                <a:spcPts val="0"/>
              </a:spcBef>
              <a:spcAft>
                <a:spcPts val="0"/>
              </a:spcAft>
              <a:buNone/>
            </a:pPr>
            <a:r>
              <a:t/>
            </a:r>
            <a:endParaRPr sz="1800">
              <a:solidFill>
                <a:schemeClr val="dk1"/>
              </a:solidFill>
              <a:latin typeface="Corbel"/>
              <a:ea typeface="Corbel"/>
              <a:cs typeface="Corbel"/>
              <a:sym typeface="Corbel"/>
            </a:endParaRPr>
          </a:p>
          <a:p>
            <a:pPr indent="0" lvl="0" marL="0" marR="0" rtl="0" algn="l">
              <a:spcBef>
                <a:spcPts val="0"/>
              </a:spcBef>
              <a:spcAft>
                <a:spcPts val="0"/>
              </a:spcAft>
              <a:buNone/>
            </a:pPr>
            <a:r>
              <a:t/>
            </a:r>
            <a:endParaRPr sz="1800">
              <a:solidFill>
                <a:schemeClr val="dk1"/>
              </a:solidFill>
              <a:latin typeface="Corbel"/>
              <a:ea typeface="Corbel"/>
              <a:cs typeface="Corbel"/>
              <a:sym typeface="Corbel"/>
            </a:endParaRPr>
          </a:p>
          <a:p>
            <a:pPr indent="0" lvl="0" marL="0" marR="0" rtl="0" algn="l">
              <a:spcBef>
                <a:spcPts val="0"/>
              </a:spcBef>
              <a:spcAft>
                <a:spcPts val="0"/>
              </a:spcAft>
              <a:buNone/>
            </a:pPr>
            <a:r>
              <a:t/>
            </a:r>
            <a:endParaRPr sz="1800">
              <a:solidFill>
                <a:schemeClr val="dk1"/>
              </a:solidFill>
              <a:latin typeface="Corbel"/>
              <a:ea typeface="Corbel"/>
              <a:cs typeface="Corbel"/>
              <a:sym typeface="Corbel"/>
            </a:endParaRPr>
          </a:p>
        </p:txBody>
      </p:sp>
      <p:pic>
        <p:nvPicPr>
          <p:cNvPr id="245" name="Google Shape;245;p26"/>
          <p:cNvPicPr preferRelativeResize="0"/>
          <p:nvPr/>
        </p:nvPicPr>
        <p:blipFill rotWithShape="1">
          <a:blip r:embed="rId4">
            <a:alphaModFix/>
          </a:blip>
          <a:srcRect b="0" l="0" r="0" t="0"/>
          <a:stretch/>
        </p:blipFill>
        <p:spPr>
          <a:xfrm>
            <a:off x="5865779" y="1186774"/>
            <a:ext cx="6122393" cy="5301575"/>
          </a:xfrm>
          <a:prstGeom prst="rect">
            <a:avLst/>
          </a:prstGeom>
          <a:noFill/>
          <a:ln>
            <a:noFill/>
          </a:ln>
        </p:spPr>
      </p:pic>
      <p:pic>
        <p:nvPicPr>
          <p:cNvPr id="246" name="Google Shape;246;p26"/>
          <p:cNvPicPr preferRelativeResize="0"/>
          <p:nvPr/>
        </p:nvPicPr>
        <p:blipFill rotWithShape="1">
          <a:blip r:embed="rId5">
            <a:alphaModFix/>
          </a:blip>
          <a:srcRect b="0" l="0" r="0" t="0"/>
          <a:stretch/>
        </p:blipFill>
        <p:spPr>
          <a:xfrm>
            <a:off x="2109738" y="4814036"/>
            <a:ext cx="2838450" cy="1905000"/>
          </a:xfrm>
          <a:prstGeom prst="rect">
            <a:avLst/>
          </a:prstGeom>
          <a:noFill/>
          <a:ln>
            <a:noFill/>
          </a:ln>
        </p:spPr>
      </p:pic>
      <p:sp>
        <p:nvSpPr>
          <p:cNvPr id="247" name="Google Shape;247;p26"/>
          <p:cNvSpPr/>
          <p:nvPr/>
        </p:nvSpPr>
        <p:spPr>
          <a:xfrm>
            <a:off x="3472405" y="6037197"/>
            <a:ext cx="1462351" cy="659414"/>
          </a:xfrm>
          <a:prstGeom prst="roundRect">
            <a:avLst>
              <a:gd fmla="val 16667" name="adj"/>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pic>
        <p:nvPicPr>
          <p:cNvPr id="248" name="Google Shape;248;p26"/>
          <p:cNvPicPr preferRelativeResize="0"/>
          <p:nvPr/>
        </p:nvPicPr>
        <p:blipFill rotWithShape="1">
          <a:blip r:embed="rId6">
            <a:alphaModFix/>
          </a:blip>
          <a:srcRect b="0" l="0" r="0" t="0"/>
          <a:stretch/>
        </p:blipFill>
        <p:spPr>
          <a:xfrm>
            <a:off x="5173884" y="4139989"/>
            <a:ext cx="2045269" cy="25790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7"/>
          <p:cNvSpPr txBox="1"/>
          <p:nvPr>
            <p:ph type="title"/>
          </p:nvPr>
        </p:nvSpPr>
        <p:spPr>
          <a:xfrm>
            <a:off x="1202919" y="284176"/>
            <a:ext cx="9784080" cy="896442"/>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000"/>
              <a:buFont typeface="Calibri"/>
              <a:buNone/>
            </a:pPr>
            <a:r>
              <a:rPr b="1" lang="en-US" sz="3000">
                <a:solidFill>
                  <a:srgbClr val="FFFFFF"/>
                </a:solidFill>
                <a:latin typeface="Calibri"/>
                <a:ea typeface="Calibri"/>
                <a:cs typeface="Calibri"/>
                <a:sym typeface="Calibri"/>
              </a:rPr>
              <a:t>CLUBFORCE APP</a:t>
            </a:r>
            <a:r>
              <a:rPr b="1" lang="en-US" sz="2800">
                <a:solidFill>
                  <a:srgbClr val="002060"/>
                </a:solidFill>
                <a:latin typeface="Calibri"/>
                <a:ea typeface="Calibri"/>
                <a:cs typeface="Calibri"/>
                <a:sym typeface="Calibri"/>
              </a:rPr>
              <a:t> </a:t>
            </a:r>
            <a:endParaRPr b="1" sz="2800">
              <a:solidFill>
                <a:srgbClr val="002060"/>
              </a:solidFill>
              <a:latin typeface="Calibri"/>
              <a:ea typeface="Calibri"/>
              <a:cs typeface="Calibri"/>
              <a:sym typeface="Calibri"/>
            </a:endParaRPr>
          </a:p>
        </p:txBody>
      </p:sp>
      <p:sp>
        <p:nvSpPr>
          <p:cNvPr id="255" name="Google Shape;255;p27"/>
          <p:cNvSpPr txBox="1"/>
          <p:nvPr>
            <p:ph idx="1" type="body"/>
          </p:nvPr>
        </p:nvSpPr>
        <p:spPr>
          <a:xfrm>
            <a:off x="1202919" y="2011680"/>
            <a:ext cx="9784080" cy="4206240"/>
          </a:xfrm>
          <a:prstGeom prst="rect">
            <a:avLst/>
          </a:prstGeom>
          <a:noFill/>
          <a:ln>
            <a:noFill/>
          </a:ln>
        </p:spPr>
        <p:txBody>
          <a:bodyPr anchorCtr="0" anchor="t" bIns="45700" lIns="91425" spcFirstLastPara="1" rIns="91425" wrap="square" tIns="45700">
            <a:normAutofit/>
          </a:bodyPr>
          <a:lstStyle/>
          <a:p>
            <a:pPr indent="-43179" lvl="0" marL="182880" rtl="0" algn="l">
              <a:lnSpc>
                <a:spcPct val="90000"/>
              </a:lnSpc>
              <a:spcBef>
                <a:spcPts val="0"/>
              </a:spcBef>
              <a:spcAft>
                <a:spcPts val="0"/>
              </a:spcAft>
              <a:buSzPts val="2200"/>
              <a:buNone/>
            </a:pPr>
            <a:r>
              <a:t/>
            </a:r>
            <a:endParaRPr u="sng">
              <a:solidFill>
                <a:schemeClr val="hlink"/>
              </a:solidFill>
              <a:hlinkClick r:id="rId3"/>
            </a:endParaRPr>
          </a:p>
          <a:p>
            <a:pPr indent="-43179" lvl="0" marL="182880" rtl="0" algn="l">
              <a:lnSpc>
                <a:spcPct val="90000"/>
              </a:lnSpc>
              <a:spcBef>
                <a:spcPts val="1400"/>
              </a:spcBef>
              <a:spcAft>
                <a:spcPts val="0"/>
              </a:spcAft>
              <a:buSzPts val="2200"/>
              <a:buNone/>
            </a:pPr>
            <a:r>
              <a:t/>
            </a:r>
            <a:endParaRPr u="sng">
              <a:solidFill>
                <a:schemeClr val="hlink"/>
              </a:solidFill>
              <a:latin typeface="Calibri"/>
              <a:ea typeface="Calibri"/>
              <a:cs typeface="Calibri"/>
              <a:sym typeface="Calibri"/>
              <a:hlinkClick r:id="rId4"/>
            </a:endParaRPr>
          </a:p>
          <a:p>
            <a:pPr indent="-182880" lvl="0" marL="182880" rtl="0" algn="l">
              <a:lnSpc>
                <a:spcPct val="90000"/>
              </a:lnSpc>
              <a:spcBef>
                <a:spcPts val="1400"/>
              </a:spcBef>
              <a:spcAft>
                <a:spcPts val="0"/>
              </a:spcAft>
              <a:buSzPts val="2200"/>
              <a:buChar char="▪"/>
            </a:pPr>
            <a:r>
              <a:rPr lang="en-US" u="sng">
                <a:solidFill>
                  <a:schemeClr val="hlink"/>
                </a:solidFill>
                <a:latin typeface="Calibri"/>
                <a:ea typeface="Calibri"/>
                <a:cs typeface="Calibri"/>
                <a:sym typeface="Calibri"/>
                <a:hlinkClick r:id="rId5"/>
              </a:rPr>
              <a:t>https://clubforce.com/clubs/community-st-michael-s-rowing-club-smrc-limerick/</a:t>
            </a:r>
            <a:endParaRPr>
              <a:latin typeface="Calibri"/>
              <a:ea typeface="Calibri"/>
              <a:cs typeface="Calibri"/>
              <a:sym typeface="Calibri"/>
            </a:endParaRPr>
          </a:p>
          <a:p>
            <a:pPr indent="-182880" lvl="0" marL="182880" rtl="0" algn="l">
              <a:lnSpc>
                <a:spcPct val="90000"/>
              </a:lnSpc>
              <a:spcBef>
                <a:spcPts val="1400"/>
              </a:spcBef>
              <a:spcAft>
                <a:spcPts val="0"/>
              </a:spcAft>
              <a:buSzPts val="2200"/>
              <a:buChar char="▪"/>
            </a:pPr>
            <a:r>
              <a:rPr lang="en-US">
                <a:solidFill>
                  <a:schemeClr val="dk1"/>
                </a:solidFill>
                <a:latin typeface="Calibri"/>
                <a:ea typeface="Calibri"/>
                <a:cs typeface="Calibri"/>
                <a:sym typeface="Calibri"/>
              </a:rPr>
              <a:t>- Membership</a:t>
            </a:r>
            <a:endParaRPr/>
          </a:p>
          <a:p>
            <a:pPr indent="-182880" lvl="0" marL="182880" rtl="0" algn="l">
              <a:lnSpc>
                <a:spcPct val="90000"/>
              </a:lnSpc>
              <a:spcBef>
                <a:spcPts val="1400"/>
              </a:spcBef>
              <a:spcAft>
                <a:spcPts val="0"/>
              </a:spcAft>
              <a:buSzPts val="2200"/>
              <a:buChar char="▪"/>
            </a:pPr>
            <a:r>
              <a:rPr lang="en-US">
                <a:solidFill>
                  <a:schemeClr val="dk1"/>
                </a:solidFill>
                <a:latin typeface="Calibri"/>
                <a:ea typeface="Calibri"/>
                <a:cs typeface="Calibri"/>
                <a:sym typeface="Calibri"/>
              </a:rPr>
              <a:t>- Regatta / HOR Levies</a:t>
            </a:r>
            <a:endParaRPr/>
          </a:p>
          <a:p>
            <a:pPr indent="-182880" lvl="0" marL="182880" rtl="0" algn="l">
              <a:lnSpc>
                <a:spcPct val="90000"/>
              </a:lnSpc>
              <a:spcBef>
                <a:spcPts val="1400"/>
              </a:spcBef>
              <a:spcAft>
                <a:spcPts val="0"/>
              </a:spcAft>
              <a:buSzPts val="2200"/>
              <a:buChar char="▪"/>
            </a:pPr>
            <a:r>
              <a:rPr lang="en-US">
                <a:solidFill>
                  <a:schemeClr val="dk1"/>
                </a:solidFill>
                <a:latin typeface="Calibri"/>
                <a:ea typeface="Calibri"/>
                <a:cs typeface="Calibri"/>
                <a:sym typeface="Calibri"/>
              </a:rPr>
              <a:t>- Weekly Lotto</a:t>
            </a:r>
            <a:endParaRPr/>
          </a:p>
          <a:p>
            <a:pPr indent="-182880" lvl="0" marL="182880" rtl="0" algn="l">
              <a:lnSpc>
                <a:spcPct val="90000"/>
              </a:lnSpc>
              <a:spcBef>
                <a:spcPts val="1400"/>
              </a:spcBef>
              <a:spcAft>
                <a:spcPts val="0"/>
              </a:spcAft>
              <a:buSzPts val="2200"/>
              <a:buChar char="▪"/>
            </a:pPr>
            <a:r>
              <a:rPr lang="en-US">
                <a:solidFill>
                  <a:schemeClr val="dk1"/>
                </a:solidFill>
                <a:latin typeface="Calibri"/>
                <a:ea typeface="Calibri"/>
                <a:cs typeface="Calibri"/>
                <a:sym typeface="Calibri"/>
              </a:rPr>
              <a:t>- Event Tickets (Dinner Dance)</a:t>
            </a:r>
            <a:endParaRPr/>
          </a:p>
          <a:p>
            <a:pPr indent="-182880" lvl="0" marL="182880" rtl="0" algn="l">
              <a:lnSpc>
                <a:spcPct val="90000"/>
              </a:lnSpc>
              <a:spcBef>
                <a:spcPts val="1400"/>
              </a:spcBef>
              <a:spcAft>
                <a:spcPts val="0"/>
              </a:spcAft>
              <a:buSzPts val="2200"/>
              <a:buChar char="▪"/>
            </a:pPr>
            <a:r>
              <a:rPr lang="en-US">
                <a:solidFill>
                  <a:srgbClr val="002060"/>
                </a:solidFill>
                <a:highlight>
                  <a:srgbClr val="FFFF00"/>
                </a:highlight>
                <a:latin typeface="Calibri"/>
                <a:ea typeface="Calibri"/>
                <a:cs typeface="Calibri"/>
                <a:sym typeface="Calibri"/>
              </a:rPr>
              <a:t>- Coming Soon – Split the Pot Fundraisers!</a:t>
            </a:r>
            <a:endParaRPr/>
          </a:p>
        </p:txBody>
      </p:sp>
      <p:pic>
        <p:nvPicPr>
          <p:cNvPr id="256" name="Google Shape;256;p27"/>
          <p:cNvPicPr preferRelativeResize="0"/>
          <p:nvPr/>
        </p:nvPicPr>
        <p:blipFill rotWithShape="1">
          <a:blip r:embed="rId6">
            <a:alphaModFix/>
          </a:blip>
          <a:srcRect b="0" l="0" r="0" t="0"/>
          <a:stretch/>
        </p:blipFill>
        <p:spPr>
          <a:xfrm>
            <a:off x="6592975" y="753187"/>
            <a:ext cx="2714625" cy="1685925"/>
          </a:xfrm>
          <a:prstGeom prst="rect">
            <a:avLst/>
          </a:prstGeom>
          <a:noFill/>
          <a:ln>
            <a:noFill/>
          </a:ln>
        </p:spPr>
      </p:pic>
      <p:pic>
        <p:nvPicPr>
          <p:cNvPr descr="Chart, logo, company name  Description automatically generated" id="257" name="Google Shape;257;p27"/>
          <p:cNvPicPr preferRelativeResize="0"/>
          <p:nvPr/>
        </p:nvPicPr>
        <p:blipFill rotWithShape="1">
          <a:blip r:embed="rId7">
            <a:alphaModFix/>
          </a:blip>
          <a:srcRect b="0" l="0" r="0" t="0"/>
          <a:stretch/>
        </p:blipFill>
        <p:spPr>
          <a:xfrm>
            <a:off x="9470764" y="5289469"/>
            <a:ext cx="2178162" cy="15685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8"/>
          <p:cNvSpPr/>
          <p:nvPr/>
        </p:nvSpPr>
        <p:spPr>
          <a:xfrm>
            <a:off x="749552" y="228933"/>
            <a:ext cx="9237401" cy="44627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000" cap="none">
                <a:solidFill>
                  <a:srgbClr val="FFFFFF"/>
                </a:solidFill>
                <a:latin typeface="Calibri"/>
                <a:ea typeface="Calibri"/>
                <a:cs typeface="Calibri"/>
                <a:sym typeface="Calibri"/>
              </a:rPr>
              <a:t>FINANCES - APPROXIMATE RUNNING COSTS / INCOME AND FUNDRAISING</a:t>
            </a:r>
            <a:endParaRPr/>
          </a:p>
        </p:txBody>
      </p:sp>
      <p:sp>
        <p:nvSpPr>
          <p:cNvPr id="263" name="Google Shape;263;p28"/>
          <p:cNvSpPr txBox="1"/>
          <p:nvPr/>
        </p:nvSpPr>
        <p:spPr>
          <a:xfrm flipH="1">
            <a:off x="1919536" y="640913"/>
            <a:ext cx="8136904" cy="62170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rPr lang="en-US" sz="2400">
                <a:solidFill>
                  <a:srgbClr val="000000"/>
                </a:solidFill>
                <a:latin typeface="Corbel"/>
                <a:ea typeface="Corbel"/>
                <a:cs typeface="Corbel"/>
                <a:sym typeface="Corbel"/>
              </a:rPr>
              <a:t>Our budget for 2023/24 is revenue based of €150,000 of which appoximatley one third is membership fees, one third is rental income and one third is fundraising. </a:t>
            </a:r>
            <a:endParaRPr/>
          </a:p>
          <a:p>
            <a:pPr indent="0" lvl="0" marL="0" marR="0" rtl="0" algn="l">
              <a:spcBef>
                <a:spcPts val="0"/>
              </a:spcBef>
              <a:spcAft>
                <a:spcPts val="0"/>
              </a:spcAft>
              <a:buNone/>
            </a:pPr>
            <a:r>
              <a:t/>
            </a:r>
            <a:endParaRPr sz="2400">
              <a:solidFill>
                <a:srgbClr val="000000"/>
              </a:solidFill>
              <a:latin typeface="Corbel"/>
              <a:ea typeface="Corbel"/>
              <a:cs typeface="Corbel"/>
              <a:sym typeface="Corbel"/>
            </a:endParaRPr>
          </a:p>
          <a:p>
            <a:pPr indent="0" lvl="0" marL="0" marR="0" rtl="0" algn="l">
              <a:spcBef>
                <a:spcPts val="0"/>
              </a:spcBef>
              <a:spcAft>
                <a:spcPts val="0"/>
              </a:spcAft>
              <a:buNone/>
            </a:pPr>
            <a:r>
              <a:rPr lang="en-US" sz="2400">
                <a:solidFill>
                  <a:srgbClr val="000000"/>
                </a:solidFill>
                <a:latin typeface="Corbel"/>
                <a:ea typeface="Corbel"/>
                <a:cs typeface="Corbel"/>
                <a:sym typeface="Corbel"/>
              </a:rPr>
              <a:t>Opperating expenses account for 80% of our budget before any capital expenditure on boats, equipment and facilities</a:t>
            </a:r>
            <a:endParaRPr/>
          </a:p>
          <a:p>
            <a:pPr indent="0" lvl="0" marL="0" marR="0" rtl="0" algn="l">
              <a:spcBef>
                <a:spcPts val="0"/>
              </a:spcBef>
              <a:spcAft>
                <a:spcPts val="0"/>
              </a:spcAft>
              <a:buNone/>
            </a:pPr>
            <a:r>
              <a:t/>
            </a:r>
            <a:endParaRPr sz="2400">
              <a:solidFill>
                <a:srgbClr val="000000"/>
              </a:solidFill>
              <a:latin typeface="Corbel"/>
              <a:ea typeface="Corbel"/>
              <a:cs typeface="Corbel"/>
              <a:sym typeface="Corbel"/>
            </a:endParaRPr>
          </a:p>
          <a:p>
            <a:pPr indent="0" lvl="0" marL="0" marR="0" rtl="0" algn="l">
              <a:spcBef>
                <a:spcPts val="0"/>
              </a:spcBef>
              <a:spcAft>
                <a:spcPts val="0"/>
              </a:spcAft>
              <a:buNone/>
            </a:pPr>
            <a:r>
              <a:rPr lang="en-US" sz="2400">
                <a:solidFill>
                  <a:srgbClr val="000000"/>
                </a:solidFill>
                <a:latin typeface="Corbel"/>
                <a:ea typeface="Corbel"/>
                <a:cs typeface="Corbel"/>
                <a:sym typeface="Corbel"/>
              </a:rPr>
              <a:t>Therefore fundraising is a must! </a:t>
            </a:r>
            <a:endParaRPr/>
          </a:p>
          <a:p>
            <a:pPr indent="0" lvl="0" marL="0" marR="0" rtl="0" algn="l">
              <a:spcBef>
                <a:spcPts val="0"/>
              </a:spcBef>
              <a:spcAft>
                <a:spcPts val="0"/>
              </a:spcAft>
              <a:buNone/>
            </a:pPr>
            <a:r>
              <a:t/>
            </a:r>
            <a:endParaRPr sz="2400">
              <a:solidFill>
                <a:srgbClr val="000000"/>
              </a:solidFill>
              <a:latin typeface="Corbel"/>
              <a:ea typeface="Corbel"/>
              <a:cs typeface="Corbel"/>
              <a:sym typeface="Corbel"/>
            </a:endParaRPr>
          </a:p>
          <a:p>
            <a:pPr indent="0" lvl="0" marL="0" marR="0" rtl="0" algn="l">
              <a:spcBef>
                <a:spcPts val="0"/>
              </a:spcBef>
              <a:spcAft>
                <a:spcPts val="0"/>
              </a:spcAft>
              <a:buNone/>
            </a:pPr>
            <a:r>
              <a:t/>
            </a:r>
            <a:endParaRPr sz="2400">
              <a:solidFill>
                <a:srgbClr val="000000"/>
              </a:solidFill>
              <a:latin typeface="Corbel"/>
              <a:ea typeface="Corbel"/>
              <a:cs typeface="Corbel"/>
              <a:sym typeface="Corbel"/>
            </a:endParaRPr>
          </a:p>
          <a:p>
            <a:pPr indent="0" lvl="0" marL="0" marR="0" rtl="0" algn="l">
              <a:spcBef>
                <a:spcPts val="0"/>
              </a:spcBef>
              <a:spcAft>
                <a:spcPts val="0"/>
              </a:spcAft>
              <a:buNone/>
            </a:pPr>
            <a:r>
              <a:t/>
            </a:r>
            <a:endParaRPr sz="2400">
              <a:solidFill>
                <a:srgbClr val="000000"/>
              </a:solidFill>
              <a:latin typeface="Corbel"/>
              <a:ea typeface="Corbel"/>
              <a:cs typeface="Corbel"/>
              <a:sym typeface="Corbel"/>
            </a:endParaRPr>
          </a:p>
          <a:p>
            <a:pPr indent="0" lvl="0" marL="0" marR="0" rtl="0" algn="l">
              <a:spcBef>
                <a:spcPts val="0"/>
              </a:spcBef>
              <a:spcAft>
                <a:spcPts val="0"/>
              </a:spcAft>
              <a:buNone/>
            </a:pPr>
            <a:r>
              <a:t/>
            </a:r>
            <a:endParaRPr sz="2400">
              <a:solidFill>
                <a:srgbClr val="000000"/>
              </a:solidFill>
              <a:latin typeface="Corbel"/>
              <a:ea typeface="Corbel"/>
              <a:cs typeface="Corbel"/>
              <a:sym typeface="Corbel"/>
            </a:endParaRPr>
          </a:p>
          <a:p>
            <a:pPr indent="0" lvl="0" marL="0" marR="0" rtl="0" algn="l">
              <a:spcBef>
                <a:spcPts val="0"/>
              </a:spcBef>
              <a:spcAft>
                <a:spcPts val="0"/>
              </a:spcAft>
              <a:buNone/>
            </a:pPr>
            <a:r>
              <a:t/>
            </a:r>
            <a:endParaRPr sz="2400">
              <a:solidFill>
                <a:srgbClr val="000000"/>
              </a:solidFill>
              <a:latin typeface="Corbel"/>
              <a:ea typeface="Corbel"/>
              <a:cs typeface="Corbel"/>
              <a:sym typeface="Corbel"/>
            </a:endParaRPr>
          </a:p>
          <a:p>
            <a:pPr indent="0" lvl="0" marL="0" marR="0" rtl="0" algn="l">
              <a:spcBef>
                <a:spcPts val="0"/>
              </a:spcBef>
              <a:spcAft>
                <a:spcPts val="0"/>
              </a:spcAft>
              <a:buNone/>
            </a:pPr>
            <a:r>
              <a:t/>
            </a:r>
            <a:endParaRPr sz="2400">
              <a:solidFill>
                <a:srgbClr val="000000"/>
              </a:solidFill>
              <a:latin typeface="Corbel"/>
              <a:ea typeface="Corbel"/>
              <a:cs typeface="Corbel"/>
              <a:sym typeface="Corbel"/>
            </a:endParaRPr>
          </a:p>
          <a:p>
            <a:pPr indent="0" lvl="0" marL="0" marR="0" rtl="0" algn="l">
              <a:spcBef>
                <a:spcPts val="0"/>
              </a:spcBef>
              <a:spcAft>
                <a:spcPts val="0"/>
              </a:spcAft>
              <a:buNone/>
            </a:pPr>
            <a:r>
              <a:t/>
            </a:r>
            <a:endParaRPr sz="2400">
              <a:solidFill>
                <a:srgbClr val="000000"/>
              </a:solidFill>
              <a:latin typeface="Corbel"/>
              <a:ea typeface="Corbel"/>
              <a:cs typeface="Corbel"/>
              <a:sym typeface="Corbel"/>
            </a:endParaRPr>
          </a:p>
          <a:p>
            <a:pPr indent="0" lvl="0" marL="0" marR="0" rtl="0" algn="l">
              <a:spcBef>
                <a:spcPts val="0"/>
              </a:spcBef>
              <a:spcAft>
                <a:spcPts val="0"/>
              </a:spcAft>
              <a:buNone/>
            </a:pPr>
            <a:r>
              <a:t/>
            </a:r>
            <a:endParaRPr sz="2400">
              <a:solidFill>
                <a:srgbClr val="000000"/>
              </a:solidFill>
              <a:latin typeface="Corbel"/>
              <a:ea typeface="Corbel"/>
              <a:cs typeface="Corbel"/>
              <a:sym typeface="Corbel"/>
            </a:endParaRPr>
          </a:p>
          <a:p>
            <a:pPr indent="0" lvl="0" marL="0" marR="0" rtl="0" algn="l">
              <a:spcBef>
                <a:spcPts val="0"/>
              </a:spcBef>
              <a:spcAft>
                <a:spcPts val="0"/>
              </a:spcAft>
              <a:buNone/>
            </a:pPr>
            <a:r>
              <a:t/>
            </a:r>
            <a:endParaRPr sz="2400">
              <a:solidFill>
                <a:srgbClr val="000000"/>
              </a:solidFill>
              <a:latin typeface="Corbel"/>
              <a:ea typeface="Corbel"/>
              <a:cs typeface="Corbel"/>
              <a:sym typeface="Corbel"/>
            </a:endParaRPr>
          </a:p>
          <a:p>
            <a:pPr indent="0" lvl="0" marL="0" marR="0" rtl="0" algn="l">
              <a:spcBef>
                <a:spcPts val="0"/>
              </a:spcBef>
              <a:spcAft>
                <a:spcPts val="0"/>
              </a:spcAft>
              <a:buNone/>
            </a:pPr>
            <a:r>
              <a:t/>
            </a:r>
            <a:endParaRPr sz="2400">
              <a:solidFill>
                <a:srgbClr val="000000"/>
              </a:solidFill>
              <a:latin typeface="Corbel"/>
              <a:ea typeface="Corbel"/>
              <a:cs typeface="Corbel"/>
              <a:sym typeface="Corbel"/>
            </a:endParaRPr>
          </a:p>
          <a:p>
            <a:pPr indent="0" lvl="0" marL="0" marR="0" rtl="0" algn="l">
              <a:spcBef>
                <a:spcPts val="0"/>
              </a:spcBef>
              <a:spcAft>
                <a:spcPts val="0"/>
              </a:spcAft>
              <a:buNone/>
            </a:pPr>
            <a:r>
              <a:t/>
            </a:r>
            <a:endParaRPr sz="2400">
              <a:solidFill>
                <a:srgbClr val="000000"/>
              </a:solidFill>
              <a:latin typeface="Corbel"/>
              <a:ea typeface="Corbel"/>
              <a:cs typeface="Corbel"/>
              <a:sym typeface="Corbel"/>
            </a:endParaRPr>
          </a:p>
          <a:p>
            <a:pPr indent="0" lvl="0" marL="0" marR="0" rtl="0" algn="l">
              <a:spcBef>
                <a:spcPts val="0"/>
              </a:spcBef>
              <a:spcAft>
                <a:spcPts val="0"/>
              </a:spcAft>
              <a:buNone/>
            </a:pPr>
            <a:r>
              <a:rPr b="1" lang="en-US" sz="2800">
                <a:solidFill>
                  <a:srgbClr val="000000"/>
                </a:solidFill>
                <a:latin typeface="Calibri"/>
                <a:ea typeface="Calibri"/>
                <a:cs typeface="Calibri"/>
                <a:sym typeface="Calibri"/>
              </a:rPr>
              <a:t>And that’s before we buy any new equipment or any other major investments. </a:t>
            </a:r>
            <a:endParaRPr sz="1800">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9"/>
          <p:cNvSpPr/>
          <p:nvPr/>
        </p:nvSpPr>
        <p:spPr>
          <a:xfrm>
            <a:off x="750212" y="343889"/>
            <a:ext cx="8622388" cy="44627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000" cap="none">
                <a:solidFill>
                  <a:srgbClr val="FFFFFF"/>
                </a:solidFill>
                <a:latin typeface="Calibri"/>
                <a:ea typeface="Calibri"/>
                <a:cs typeface="Calibri"/>
                <a:sym typeface="Calibri"/>
              </a:rPr>
              <a:t>FUNDRAISING</a:t>
            </a:r>
            <a:endParaRPr/>
          </a:p>
        </p:txBody>
      </p:sp>
      <p:sp>
        <p:nvSpPr>
          <p:cNvPr id="269" name="Google Shape;269;p29"/>
          <p:cNvSpPr txBox="1"/>
          <p:nvPr/>
        </p:nvSpPr>
        <p:spPr>
          <a:xfrm flipH="1">
            <a:off x="750212" y="1052737"/>
            <a:ext cx="9306228"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Calibri"/>
                <a:ea typeface="Calibri"/>
                <a:cs typeface="Calibri"/>
                <a:sym typeface="Calibri"/>
              </a:rPr>
              <a:t>We have an ambitious investment plans under several headings: </a:t>
            </a:r>
            <a:endParaRPr/>
          </a:p>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a:p>
            <a:pPr indent="-285750" lvl="0" marL="285750" marR="0" rtl="0" algn="l">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Cecil Street (necessary building repairs &amp; upgrades)</a:t>
            </a:r>
            <a:endParaRPr/>
          </a:p>
          <a:p>
            <a:pPr indent="-285750" lvl="0" marL="285750" marR="0" rtl="0" algn="l">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Boat upgrade plan </a:t>
            </a:r>
            <a:endParaRPr/>
          </a:p>
          <a:p>
            <a:pPr indent="-285750" lvl="1" marL="74295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New boats for top level crews</a:t>
            </a:r>
            <a:endParaRPr/>
          </a:p>
          <a:p>
            <a:pPr indent="-285750" lvl="1" marL="74295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Replacing the older fleet, some boats going since the 90’s!</a:t>
            </a:r>
            <a:endParaRPr/>
          </a:p>
          <a:p>
            <a:pPr indent="-285750" lvl="0" marL="285750" marR="0" rtl="0" algn="l">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Athlete Support - we had 13 athletes represent Ireland 2023.</a:t>
            </a:r>
            <a:endParaRPr/>
          </a:p>
          <a:p>
            <a:pPr indent="-285750" lvl="0" marL="285750" marR="0" rtl="0" algn="l">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Coach Development – parents are welcome to join &amp; Rowing Ireland certified training is available.</a:t>
            </a:r>
            <a:endParaRPr/>
          </a:p>
          <a:p>
            <a:pPr indent="-285750" lvl="0" marL="285750" marR="0" rtl="0" algn="l">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International Regattas - Ghent, UK Schools, Henley and HOC. </a:t>
            </a:r>
            <a:endParaRPr/>
          </a:p>
          <a:p>
            <a:pPr indent="-285750" lvl="0" marL="285750" marR="0" rtl="0" algn="l">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Transport – Trailers and Buses</a:t>
            </a:r>
            <a:endParaRPr/>
          </a:p>
          <a:p>
            <a:pPr indent="-133350" lvl="0" marL="285750" marR="0" rtl="0" algn="l">
              <a:spcBef>
                <a:spcPts val="0"/>
              </a:spcBef>
              <a:spcAft>
                <a:spcPts val="0"/>
              </a:spcAft>
              <a:buClr>
                <a:schemeClr val="lt1"/>
              </a:buClr>
              <a:buSzPts val="2400"/>
              <a:buFont typeface="Arial"/>
              <a:buNone/>
            </a:pPr>
            <a:r>
              <a:t/>
            </a:r>
            <a:endParaRPr b="1" sz="2400">
              <a:solidFill>
                <a:srgbClr val="000000"/>
              </a:solidFill>
              <a:latin typeface="Calibri"/>
              <a:ea typeface="Calibri"/>
              <a:cs typeface="Calibri"/>
              <a:sym typeface="Calibri"/>
            </a:endParaRPr>
          </a:p>
          <a:p>
            <a:pPr indent="-133350" lvl="0" marL="285750" marR="0" rtl="0" algn="l">
              <a:spcBef>
                <a:spcPts val="0"/>
              </a:spcBef>
              <a:spcAft>
                <a:spcPts val="0"/>
              </a:spcAft>
              <a:buClr>
                <a:schemeClr val="lt1"/>
              </a:buClr>
              <a:buSzPts val="2400"/>
              <a:buFont typeface="Arial"/>
              <a:buNone/>
            </a:pPr>
            <a:r>
              <a:t/>
            </a:r>
            <a:endParaRPr b="1" sz="24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2400">
                <a:solidFill>
                  <a:srgbClr val="000000"/>
                </a:solidFill>
                <a:latin typeface="Calibri"/>
                <a:ea typeface="Calibri"/>
                <a:cs typeface="Calibri"/>
                <a:sym typeface="Calibri"/>
              </a:rPr>
              <a:t>Club needs to fundraise over 40k per annum to support plans</a:t>
            </a:r>
            <a:endParaRPr sz="2400">
              <a:solidFill>
                <a:srgbClr val="000000"/>
              </a:solidFill>
              <a:latin typeface="Calibri"/>
              <a:ea typeface="Calibri"/>
              <a:cs typeface="Calibri"/>
              <a:sym typeface="Calibri"/>
            </a:endParaRPr>
          </a:p>
        </p:txBody>
      </p:sp>
      <p:pic>
        <p:nvPicPr>
          <p:cNvPr id="270" name="Google Shape;270;p29"/>
          <p:cNvPicPr preferRelativeResize="0"/>
          <p:nvPr/>
        </p:nvPicPr>
        <p:blipFill rotWithShape="1">
          <a:blip r:embed="rId3">
            <a:alphaModFix/>
          </a:blip>
          <a:srcRect b="0" l="0" r="0" t="0"/>
          <a:stretch/>
        </p:blipFill>
        <p:spPr>
          <a:xfrm>
            <a:off x="9915867" y="4979720"/>
            <a:ext cx="2178162" cy="16510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0"/>
          <p:cNvSpPr txBox="1"/>
          <p:nvPr>
            <p:ph type="title"/>
          </p:nvPr>
        </p:nvSpPr>
        <p:spPr>
          <a:xfrm>
            <a:off x="1295399" y="284176"/>
            <a:ext cx="9691599" cy="50074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5000"/>
              </a:lnSpc>
              <a:spcBef>
                <a:spcPts val="0"/>
              </a:spcBef>
              <a:spcAft>
                <a:spcPts val="0"/>
              </a:spcAft>
              <a:buClr>
                <a:schemeClr val="dk2"/>
              </a:buClr>
              <a:buSzPct val="173913"/>
              <a:buFont typeface="Corbel"/>
              <a:buNone/>
            </a:pPr>
            <a:r>
              <a:rPr lang="en-US"/>
              <a:t> </a:t>
            </a:r>
            <a:r>
              <a:rPr b="1" lang="en-US" sz="2300">
                <a:solidFill>
                  <a:srgbClr val="FFFFFF"/>
                </a:solidFill>
                <a:latin typeface="Calibri"/>
                <a:ea typeface="Calibri"/>
                <a:cs typeface="Calibri"/>
                <a:sym typeface="Calibri"/>
              </a:rPr>
              <a:t>FUNDRAISING ACTIVITIES</a:t>
            </a:r>
            <a:endParaRPr b="1" sz="2300">
              <a:solidFill>
                <a:srgbClr val="002060"/>
              </a:solidFill>
              <a:latin typeface="Calibri"/>
              <a:ea typeface="Calibri"/>
              <a:cs typeface="Calibri"/>
              <a:sym typeface="Calibri"/>
            </a:endParaRPr>
          </a:p>
        </p:txBody>
      </p:sp>
      <p:sp>
        <p:nvSpPr>
          <p:cNvPr id="276" name="Google Shape;276;p30"/>
          <p:cNvSpPr txBox="1"/>
          <p:nvPr>
            <p:ph idx="1" type="body"/>
          </p:nvPr>
        </p:nvSpPr>
        <p:spPr>
          <a:xfrm>
            <a:off x="609600" y="1208316"/>
            <a:ext cx="5384800" cy="500742"/>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lang="en-US"/>
              <a:t>Lotto</a:t>
            </a:r>
            <a:endParaRPr/>
          </a:p>
          <a:p>
            <a:pPr indent="-53657" lvl="0" marL="182880" rtl="0" algn="l">
              <a:lnSpc>
                <a:spcPct val="90000"/>
              </a:lnSpc>
              <a:spcBef>
                <a:spcPts val="1400"/>
              </a:spcBef>
              <a:spcAft>
                <a:spcPts val="0"/>
              </a:spcAft>
              <a:buSzPct val="100000"/>
              <a:buNone/>
            </a:pPr>
            <a:r>
              <a:t/>
            </a:r>
            <a:endParaRPr/>
          </a:p>
        </p:txBody>
      </p:sp>
      <p:sp>
        <p:nvSpPr>
          <p:cNvPr id="277" name="Google Shape;277;p30"/>
          <p:cNvSpPr txBox="1"/>
          <p:nvPr>
            <p:ph idx="2" type="body"/>
          </p:nvPr>
        </p:nvSpPr>
        <p:spPr>
          <a:xfrm>
            <a:off x="6872748" y="1208315"/>
            <a:ext cx="4709651" cy="537504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US">
                <a:solidFill>
                  <a:srgbClr val="AEABAB"/>
                </a:solidFill>
                <a:latin typeface="Calibri"/>
                <a:ea typeface="Calibri"/>
                <a:cs typeface="Calibri"/>
                <a:sym typeface="Calibri"/>
              </a:rPr>
              <a:t>Recent &amp; Planned Fundraising:</a:t>
            </a:r>
            <a:endParaRPr/>
          </a:p>
          <a:p>
            <a:pPr indent="0" lvl="0" marL="0" rtl="0" algn="l">
              <a:lnSpc>
                <a:spcPct val="90000"/>
              </a:lnSpc>
              <a:spcBef>
                <a:spcPts val="1400"/>
              </a:spcBef>
              <a:spcAft>
                <a:spcPts val="0"/>
              </a:spcAft>
              <a:buSzPct val="100000"/>
              <a:buNone/>
            </a:pPr>
            <a:r>
              <a:t/>
            </a:r>
            <a:endParaRPr b="1">
              <a:solidFill>
                <a:srgbClr val="AEABAB"/>
              </a:solidFill>
              <a:latin typeface="Calibri"/>
              <a:ea typeface="Calibri"/>
              <a:cs typeface="Calibri"/>
              <a:sym typeface="Calibri"/>
            </a:endParaRPr>
          </a:p>
          <a:p>
            <a:pPr indent="-182880" lvl="0" marL="182880" rtl="0" algn="l">
              <a:lnSpc>
                <a:spcPct val="90000"/>
              </a:lnSpc>
              <a:spcBef>
                <a:spcPts val="1400"/>
              </a:spcBef>
              <a:spcAft>
                <a:spcPts val="0"/>
              </a:spcAft>
              <a:buSzPct val="100000"/>
              <a:buChar char="▪"/>
            </a:pPr>
            <a:r>
              <a:rPr b="1" lang="en-US">
                <a:solidFill>
                  <a:srgbClr val="0070C0"/>
                </a:solidFill>
                <a:latin typeface="Calibri"/>
                <a:ea typeface="Calibri"/>
                <a:cs typeface="Calibri"/>
                <a:sym typeface="Calibri"/>
              </a:rPr>
              <a:t>Victory Dance – Oct 2023 </a:t>
            </a:r>
            <a:endParaRPr/>
          </a:p>
          <a:p>
            <a:pPr indent="0" lvl="0" marL="0" marR="0" rtl="0" algn="l">
              <a:lnSpc>
                <a:spcPct val="90000"/>
              </a:lnSpc>
              <a:spcBef>
                <a:spcPts val="1400"/>
              </a:spcBef>
              <a:spcAft>
                <a:spcPts val="0"/>
              </a:spcAft>
              <a:buClr>
                <a:srgbClr val="0070C0"/>
              </a:buClr>
              <a:buSzPct val="100000"/>
              <a:buNone/>
            </a:pPr>
            <a:r>
              <a:rPr b="1" lang="en-US">
                <a:solidFill>
                  <a:srgbClr val="0070C0"/>
                </a:solidFill>
                <a:latin typeface="Calibri"/>
                <a:ea typeface="Calibri"/>
                <a:cs typeface="Calibri"/>
                <a:sym typeface="Calibri"/>
              </a:rPr>
              <a:t>   Art Auction – TBA</a:t>
            </a:r>
            <a:endParaRPr/>
          </a:p>
          <a:p>
            <a:pPr indent="0" lvl="0" marL="0" marR="0" rtl="0" algn="l">
              <a:lnSpc>
                <a:spcPct val="90000"/>
              </a:lnSpc>
              <a:spcBef>
                <a:spcPts val="1200"/>
              </a:spcBef>
              <a:spcAft>
                <a:spcPts val="0"/>
              </a:spcAft>
              <a:buClr>
                <a:srgbClr val="0070C0"/>
              </a:buClr>
              <a:buSzPct val="100000"/>
              <a:buNone/>
            </a:pPr>
            <a:r>
              <a:rPr b="1" lang="en-US">
                <a:solidFill>
                  <a:srgbClr val="0070C0"/>
                </a:solidFill>
                <a:latin typeface="Calibri"/>
                <a:ea typeface="Calibri"/>
                <a:cs typeface="Calibri"/>
                <a:sym typeface="Calibri"/>
              </a:rPr>
              <a:t>   SMRC OBB HOR Sept 2023 Success</a:t>
            </a:r>
            <a:endParaRPr/>
          </a:p>
          <a:p>
            <a:pPr indent="-182880" lvl="0" marL="182880" rtl="0" algn="l">
              <a:lnSpc>
                <a:spcPct val="90000"/>
              </a:lnSpc>
              <a:spcBef>
                <a:spcPts val="1200"/>
              </a:spcBef>
              <a:spcAft>
                <a:spcPts val="0"/>
              </a:spcAft>
              <a:buSzPct val="100000"/>
              <a:buChar char="▪"/>
            </a:pPr>
            <a:r>
              <a:rPr b="1" lang="en-US">
                <a:solidFill>
                  <a:srgbClr val="0070C0"/>
                </a:solidFill>
                <a:latin typeface="Calibri"/>
                <a:ea typeface="Calibri"/>
                <a:cs typeface="Calibri"/>
                <a:sym typeface="Calibri"/>
              </a:rPr>
              <a:t>Table Quiz – Sept 2024 </a:t>
            </a:r>
            <a:endParaRPr/>
          </a:p>
          <a:p>
            <a:pPr indent="-182880" lvl="0" marL="182880" rtl="0" algn="l">
              <a:lnSpc>
                <a:spcPct val="90000"/>
              </a:lnSpc>
              <a:spcBef>
                <a:spcPts val="1400"/>
              </a:spcBef>
              <a:spcAft>
                <a:spcPts val="0"/>
              </a:spcAft>
              <a:buSzPct val="100000"/>
              <a:buChar char="▪"/>
            </a:pPr>
            <a:r>
              <a:rPr b="1" lang="en-US">
                <a:solidFill>
                  <a:srgbClr val="0070C0"/>
                </a:solidFill>
                <a:latin typeface="Calibri"/>
                <a:ea typeface="Calibri"/>
                <a:cs typeface="Calibri"/>
                <a:sym typeface="Calibri"/>
              </a:rPr>
              <a:t>Row-a-thon – 13th Jan 2024</a:t>
            </a:r>
            <a:endParaRPr/>
          </a:p>
          <a:p>
            <a:pPr indent="-182880" lvl="0" marL="182880" rtl="0" algn="l">
              <a:lnSpc>
                <a:spcPct val="90000"/>
              </a:lnSpc>
              <a:spcBef>
                <a:spcPts val="1400"/>
              </a:spcBef>
              <a:spcAft>
                <a:spcPts val="0"/>
              </a:spcAft>
              <a:buSzPct val="100000"/>
              <a:buChar char="▪"/>
            </a:pPr>
            <a:r>
              <a:rPr b="1" lang="en-US">
                <a:solidFill>
                  <a:srgbClr val="0070C0"/>
                </a:solidFill>
                <a:latin typeface="Calibri"/>
                <a:ea typeface="Calibri"/>
                <a:cs typeface="Calibri"/>
                <a:sym typeface="Calibri"/>
              </a:rPr>
              <a:t>Table Quiz (Parents) – Feb 2024</a:t>
            </a:r>
            <a:endParaRPr/>
          </a:p>
          <a:p>
            <a:pPr indent="-182880" lvl="0" marL="182880" rtl="0" algn="l">
              <a:lnSpc>
                <a:spcPct val="90000"/>
              </a:lnSpc>
              <a:spcBef>
                <a:spcPts val="1400"/>
              </a:spcBef>
              <a:spcAft>
                <a:spcPts val="0"/>
              </a:spcAft>
              <a:buSzPct val="100000"/>
              <a:buChar char="▪"/>
            </a:pPr>
            <a:r>
              <a:rPr b="1" lang="en-US">
                <a:solidFill>
                  <a:srgbClr val="0070C0"/>
                </a:solidFill>
                <a:latin typeface="Calibri"/>
                <a:ea typeface="Calibri"/>
                <a:cs typeface="Calibri"/>
                <a:sym typeface="Calibri"/>
              </a:rPr>
              <a:t>SMRC HOR  – Feb 2024 </a:t>
            </a:r>
            <a:endParaRPr/>
          </a:p>
          <a:p>
            <a:pPr indent="-182880" lvl="0" marL="182880" rtl="0" algn="l">
              <a:lnSpc>
                <a:spcPct val="90000"/>
              </a:lnSpc>
              <a:spcBef>
                <a:spcPts val="1400"/>
              </a:spcBef>
              <a:spcAft>
                <a:spcPts val="0"/>
              </a:spcAft>
              <a:buSzPct val="100000"/>
              <a:buChar char="▪"/>
            </a:pPr>
            <a:r>
              <a:rPr b="1" lang="en-US">
                <a:solidFill>
                  <a:srgbClr val="0070C0"/>
                </a:solidFill>
                <a:latin typeface="Calibri"/>
                <a:ea typeface="Calibri"/>
                <a:cs typeface="Calibri"/>
                <a:sym typeface="Calibri"/>
              </a:rPr>
              <a:t>Traffic Buckets – 2024</a:t>
            </a:r>
            <a:endParaRPr/>
          </a:p>
          <a:p>
            <a:pPr indent="-182880" lvl="0" marL="182880" rtl="0" algn="l">
              <a:lnSpc>
                <a:spcPct val="90000"/>
              </a:lnSpc>
              <a:spcBef>
                <a:spcPts val="1400"/>
              </a:spcBef>
              <a:spcAft>
                <a:spcPts val="0"/>
              </a:spcAft>
              <a:buSzPct val="100000"/>
              <a:buChar char="▪"/>
            </a:pPr>
            <a:r>
              <a:rPr b="1" lang="en-US">
                <a:solidFill>
                  <a:srgbClr val="0070C0"/>
                </a:solidFill>
                <a:latin typeface="Calibri"/>
                <a:ea typeface="Calibri"/>
                <a:cs typeface="Calibri"/>
                <a:sym typeface="Calibri"/>
              </a:rPr>
              <a:t>Corporate Rowing - 2024</a:t>
            </a:r>
            <a:endParaRPr/>
          </a:p>
          <a:p>
            <a:pPr indent="-182880" lvl="0" marL="182880" rtl="0" algn="l">
              <a:lnSpc>
                <a:spcPct val="90000"/>
              </a:lnSpc>
              <a:spcBef>
                <a:spcPts val="1400"/>
              </a:spcBef>
              <a:spcAft>
                <a:spcPts val="0"/>
              </a:spcAft>
              <a:buSzPct val="100000"/>
              <a:buChar char="▪"/>
            </a:pPr>
            <a:r>
              <a:rPr b="1" lang="en-US">
                <a:solidFill>
                  <a:srgbClr val="0070C0"/>
                </a:solidFill>
                <a:latin typeface="Calibri"/>
                <a:ea typeface="Calibri"/>
                <a:cs typeface="Calibri"/>
                <a:sym typeface="Calibri"/>
              </a:rPr>
              <a:t>Sponsorship signs - 2024</a:t>
            </a:r>
            <a:endParaRPr/>
          </a:p>
          <a:p>
            <a:pPr indent="-53657" lvl="0" marL="182880" rtl="0" algn="l">
              <a:lnSpc>
                <a:spcPct val="90000"/>
              </a:lnSpc>
              <a:spcBef>
                <a:spcPts val="1400"/>
              </a:spcBef>
              <a:spcAft>
                <a:spcPts val="0"/>
              </a:spcAft>
              <a:buSzPct val="100000"/>
              <a:buNone/>
            </a:pPr>
            <a:r>
              <a:t/>
            </a:r>
            <a:endParaRPr/>
          </a:p>
          <a:p>
            <a:pPr indent="-53657" lvl="0" marL="182880" rtl="0" algn="l">
              <a:lnSpc>
                <a:spcPct val="90000"/>
              </a:lnSpc>
              <a:spcBef>
                <a:spcPts val="1400"/>
              </a:spcBef>
              <a:spcAft>
                <a:spcPts val="0"/>
              </a:spcAft>
              <a:buSzPct val="100000"/>
              <a:buNone/>
            </a:pPr>
            <a:r>
              <a:t/>
            </a:r>
            <a:endParaRPr/>
          </a:p>
          <a:p>
            <a:pPr indent="0" lvl="0" marL="0" rtl="0" algn="l">
              <a:lnSpc>
                <a:spcPct val="90000"/>
              </a:lnSpc>
              <a:spcBef>
                <a:spcPts val="1400"/>
              </a:spcBef>
              <a:spcAft>
                <a:spcPts val="0"/>
              </a:spcAft>
              <a:buSzPct val="100000"/>
              <a:buNone/>
            </a:pPr>
            <a:r>
              <a:t/>
            </a:r>
            <a:endParaRPr/>
          </a:p>
        </p:txBody>
      </p:sp>
      <p:pic>
        <p:nvPicPr>
          <p:cNvPr id="278" name="Google Shape;278;p30"/>
          <p:cNvPicPr preferRelativeResize="0"/>
          <p:nvPr/>
        </p:nvPicPr>
        <p:blipFill rotWithShape="1">
          <a:blip r:embed="rId3">
            <a:alphaModFix/>
          </a:blip>
          <a:srcRect b="0" l="0" r="0" t="0"/>
          <a:stretch/>
        </p:blipFill>
        <p:spPr>
          <a:xfrm>
            <a:off x="609600" y="2102055"/>
            <a:ext cx="5903919" cy="2372081"/>
          </a:xfrm>
          <a:prstGeom prst="rect">
            <a:avLst/>
          </a:prstGeom>
          <a:noFill/>
          <a:ln>
            <a:noFill/>
          </a:ln>
        </p:spPr>
      </p:pic>
      <p:sp>
        <p:nvSpPr>
          <p:cNvPr id="279" name="Google Shape;279;p30"/>
          <p:cNvSpPr txBox="1"/>
          <p:nvPr/>
        </p:nvSpPr>
        <p:spPr>
          <a:xfrm>
            <a:off x="254977" y="5442438"/>
            <a:ext cx="649751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“2024 has started well with over €10,000 raised through corporate event!”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1"/>
          <p:cNvSpPr txBox="1"/>
          <p:nvPr>
            <p:ph type="title"/>
          </p:nvPr>
        </p:nvSpPr>
        <p:spPr>
          <a:xfrm>
            <a:off x="1202919" y="284176"/>
            <a:ext cx="4214655" cy="590895"/>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000"/>
              <a:buFont typeface="Calibri"/>
              <a:buNone/>
            </a:pPr>
            <a:r>
              <a:rPr b="1" lang="en-US" sz="3000">
                <a:solidFill>
                  <a:srgbClr val="FFFFFF"/>
                </a:solidFill>
                <a:latin typeface="Calibri"/>
                <a:ea typeface="Calibri"/>
                <a:cs typeface="Calibri"/>
                <a:sym typeface="Calibri"/>
              </a:rPr>
              <a:t>RECENT SPENDS</a:t>
            </a:r>
            <a:endParaRPr b="1" sz="2100">
              <a:solidFill>
                <a:srgbClr val="002060"/>
              </a:solidFill>
              <a:latin typeface="Calibri"/>
              <a:ea typeface="Calibri"/>
              <a:cs typeface="Calibri"/>
              <a:sym typeface="Calibri"/>
            </a:endParaRPr>
          </a:p>
        </p:txBody>
      </p:sp>
      <p:sp>
        <p:nvSpPr>
          <p:cNvPr id="286" name="Google Shape;286;p31"/>
          <p:cNvSpPr txBox="1"/>
          <p:nvPr>
            <p:ph idx="2" type="body"/>
          </p:nvPr>
        </p:nvSpPr>
        <p:spPr>
          <a:xfrm>
            <a:off x="6232119" y="875071"/>
            <a:ext cx="4754880" cy="3081519"/>
          </a:xfrm>
          <a:prstGeom prst="rect">
            <a:avLst/>
          </a:prstGeom>
          <a:solidFill>
            <a:srgbClr val="00B0F0"/>
          </a:solidFill>
          <a:ln>
            <a:noFill/>
          </a:ln>
        </p:spPr>
        <p:txBody>
          <a:bodyPr anchorCtr="0" anchor="t" bIns="45700" lIns="91425" spcFirstLastPara="1" rIns="91425" wrap="square" tIns="45700">
            <a:normAutofit lnSpcReduction="10000"/>
          </a:bodyPr>
          <a:lstStyle/>
          <a:p>
            <a:pPr indent="-182880" lvl="0" marL="182880" rtl="0" algn="l">
              <a:lnSpc>
                <a:spcPct val="90000"/>
              </a:lnSpc>
              <a:spcBef>
                <a:spcPts val="0"/>
              </a:spcBef>
              <a:spcAft>
                <a:spcPts val="0"/>
              </a:spcAft>
              <a:buSzPts val="2200"/>
              <a:buChar char="▪"/>
            </a:pPr>
            <a:r>
              <a:rPr lang="en-US">
                <a:latin typeface="Calibri"/>
                <a:ea typeface="Calibri"/>
                <a:cs typeface="Calibri"/>
                <a:sym typeface="Calibri"/>
              </a:rPr>
              <a:t>Insurance ~ 20K per year</a:t>
            </a:r>
            <a:endParaRPr/>
          </a:p>
          <a:p>
            <a:pPr indent="-182880" lvl="0" marL="182880" rtl="0" algn="l">
              <a:lnSpc>
                <a:spcPct val="90000"/>
              </a:lnSpc>
              <a:spcBef>
                <a:spcPts val="1400"/>
              </a:spcBef>
              <a:spcAft>
                <a:spcPts val="0"/>
              </a:spcAft>
              <a:buSzPts val="2200"/>
              <a:buChar char="▪"/>
            </a:pPr>
            <a:r>
              <a:rPr lang="en-US">
                <a:latin typeface="Calibri"/>
                <a:ea typeface="Calibri"/>
                <a:cs typeface="Calibri"/>
                <a:sym typeface="Calibri"/>
              </a:rPr>
              <a:t>Legal costs</a:t>
            </a:r>
            <a:endParaRPr/>
          </a:p>
          <a:p>
            <a:pPr indent="-182880" lvl="0" marL="182880" rtl="0" algn="l">
              <a:lnSpc>
                <a:spcPct val="90000"/>
              </a:lnSpc>
              <a:spcBef>
                <a:spcPts val="1400"/>
              </a:spcBef>
              <a:spcAft>
                <a:spcPts val="0"/>
              </a:spcAft>
              <a:buSzPts val="2200"/>
              <a:buChar char="▪"/>
            </a:pPr>
            <a:r>
              <a:rPr lang="en-US">
                <a:latin typeface="Calibri"/>
                <a:ea typeface="Calibri"/>
                <a:cs typeface="Calibri"/>
                <a:sym typeface="Calibri"/>
              </a:rPr>
              <a:t>LTR / S&amp;C support</a:t>
            </a:r>
            <a:endParaRPr/>
          </a:p>
          <a:p>
            <a:pPr indent="-182880" lvl="0" marL="182880" rtl="0" algn="l">
              <a:lnSpc>
                <a:spcPct val="90000"/>
              </a:lnSpc>
              <a:spcBef>
                <a:spcPts val="1400"/>
              </a:spcBef>
              <a:spcAft>
                <a:spcPts val="0"/>
              </a:spcAft>
              <a:buSzPts val="2200"/>
              <a:buChar char="▪"/>
            </a:pPr>
            <a:r>
              <a:rPr lang="en-US">
                <a:latin typeface="Calibri"/>
                <a:ea typeface="Calibri"/>
                <a:cs typeface="Calibri"/>
                <a:sym typeface="Calibri"/>
              </a:rPr>
              <a:t>Fleet repair</a:t>
            </a:r>
            <a:endParaRPr/>
          </a:p>
          <a:p>
            <a:pPr indent="-182880" lvl="0" marL="182880" rtl="0" algn="l">
              <a:lnSpc>
                <a:spcPct val="90000"/>
              </a:lnSpc>
              <a:spcBef>
                <a:spcPts val="1400"/>
              </a:spcBef>
              <a:spcAft>
                <a:spcPts val="0"/>
              </a:spcAft>
              <a:buSzPts val="2200"/>
              <a:buChar char="▪"/>
            </a:pPr>
            <a:r>
              <a:rPr lang="en-US">
                <a:latin typeface="Calibri"/>
                <a:ea typeface="Calibri"/>
                <a:cs typeface="Calibri"/>
                <a:sym typeface="Calibri"/>
              </a:rPr>
              <a:t>Facilities management</a:t>
            </a:r>
            <a:endParaRPr/>
          </a:p>
          <a:p>
            <a:pPr indent="-182880" lvl="0" marL="182880" rtl="0" algn="l">
              <a:lnSpc>
                <a:spcPct val="90000"/>
              </a:lnSpc>
              <a:spcBef>
                <a:spcPts val="1400"/>
              </a:spcBef>
              <a:spcAft>
                <a:spcPts val="0"/>
              </a:spcAft>
              <a:buSzPts val="2200"/>
              <a:buChar char="▪"/>
            </a:pPr>
            <a:r>
              <a:rPr lang="en-US">
                <a:latin typeface="Calibri"/>
                <a:ea typeface="Calibri"/>
                <a:cs typeface="Calibri"/>
                <a:sym typeface="Calibri"/>
              </a:rPr>
              <a:t>Toilets OBB</a:t>
            </a:r>
            <a:endParaRPr/>
          </a:p>
          <a:p>
            <a:pPr indent="-182880" lvl="0" marL="182880" rtl="0" algn="l">
              <a:lnSpc>
                <a:spcPct val="90000"/>
              </a:lnSpc>
              <a:spcBef>
                <a:spcPts val="1400"/>
              </a:spcBef>
              <a:spcAft>
                <a:spcPts val="0"/>
              </a:spcAft>
              <a:buSzPts val="2200"/>
              <a:buChar char="▪"/>
            </a:pPr>
            <a:r>
              <a:rPr lang="en-US">
                <a:latin typeface="Calibri"/>
                <a:ea typeface="Calibri"/>
                <a:cs typeface="Calibri"/>
                <a:sym typeface="Calibri"/>
              </a:rPr>
              <a:t>Consumables</a:t>
            </a:r>
            <a:endParaRPr>
              <a:latin typeface="Calibri"/>
              <a:ea typeface="Calibri"/>
              <a:cs typeface="Calibri"/>
              <a:sym typeface="Calibri"/>
            </a:endParaRPr>
          </a:p>
        </p:txBody>
      </p:sp>
      <p:sp>
        <p:nvSpPr>
          <p:cNvPr id="287" name="Google Shape;287;p31"/>
          <p:cNvSpPr txBox="1"/>
          <p:nvPr>
            <p:ph idx="1" type="body"/>
          </p:nvPr>
        </p:nvSpPr>
        <p:spPr>
          <a:xfrm>
            <a:off x="1202919" y="875071"/>
            <a:ext cx="4754880" cy="4206240"/>
          </a:xfrm>
          <a:prstGeom prst="rect">
            <a:avLst/>
          </a:prstGeom>
          <a:solidFill>
            <a:srgbClr val="00B0F0"/>
          </a:solidFill>
          <a:ln>
            <a:noFill/>
          </a:ln>
        </p:spPr>
        <p:txBody>
          <a:bodyPr anchorCtr="0" anchor="t" bIns="45700" lIns="91425" spcFirstLastPara="1" rIns="91425" wrap="square" tIns="45700">
            <a:normAutofit lnSpcReduction="10000"/>
          </a:bodyPr>
          <a:lstStyle/>
          <a:p>
            <a:pPr indent="-43179" lvl="0" marL="182880" rtl="0" algn="l">
              <a:lnSpc>
                <a:spcPct val="90000"/>
              </a:lnSpc>
              <a:spcBef>
                <a:spcPts val="0"/>
              </a:spcBef>
              <a:spcAft>
                <a:spcPts val="0"/>
              </a:spcAft>
              <a:buSzPts val="2200"/>
              <a:buNone/>
            </a:pPr>
            <a:r>
              <a:t/>
            </a:r>
            <a:endParaRPr sz="2200"/>
          </a:p>
          <a:p>
            <a:pPr indent="-182880" lvl="0" marL="182880" rtl="0" algn="l">
              <a:lnSpc>
                <a:spcPct val="90000"/>
              </a:lnSpc>
              <a:spcBef>
                <a:spcPts val="1400"/>
              </a:spcBef>
              <a:spcAft>
                <a:spcPts val="0"/>
              </a:spcAft>
              <a:buSzPts val="2200"/>
              <a:buChar char="▪"/>
            </a:pPr>
            <a:r>
              <a:rPr lang="en-US">
                <a:latin typeface="Calibri"/>
                <a:ea typeface="Calibri"/>
                <a:cs typeface="Calibri"/>
                <a:sym typeface="Calibri"/>
              </a:rPr>
              <a:t>Decentrowing.com – 350/ year</a:t>
            </a:r>
            <a:endParaRPr/>
          </a:p>
          <a:p>
            <a:pPr indent="-182880" lvl="0" marL="182880" rtl="0" algn="l">
              <a:lnSpc>
                <a:spcPct val="90000"/>
              </a:lnSpc>
              <a:spcBef>
                <a:spcPts val="1400"/>
              </a:spcBef>
              <a:spcAft>
                <a:spcPts val="0"/>
              </a:spcAft>
              <a:buSzPts val="2200"/>
              <a:buChar char="▪"/>
            </a:pPr>
            <a:r>
              <a:rPr lang="en-US">
                <a:latin typeface="Calibri"/>
                <a:ea typeface="Calibri"/>
                <a:cs typeface="Calibri"/>
                <a:sym typeface="Calibri"/>
              </a:rPr>
              <a:t>Small Trailer - €5k</a:t>
            </a:r>
            <a:endParaRPr/>
          </a:p>
          <a:p>
            <a:pPr indent="-182880" lvl="0" marL="182880" rtl="0" algn="l">
              <a:lnSpc>
                <a:spcPct val="90000"/>
              </a:lnSpc>
              <a:spcBef>
                <a:spcPts val="1400"/>
              </a:spcBef>
              <a:spcAft>
                <a:spcPts val="0"/>
              </a:spcAft>
              <a:buSzPts val="2200"/>
              <a:buChar char="▪"/>
            </a:pPr>
            <a:r>
              <a:rPr lang="en-US">
                <a:latin typeface="Calibri"/>
                <a:ea typeface="Calibri"/>
                <a:cs typeface="Calibri"/>
                <a:sym typeface="Calibri"/>
              </a:rPr>
              <a:t>New Oars - €4k</a:t>
            </a:r>
            <a:endParaRPr/>
          </a:p>
          <a:p>
            <a:pPr indent="-43179" lvl="0" marL="182880" rtl="0" algn="l">
              <a:lnSpc>
                <a:spcPct val="90000"/>
              </a:lnSpc>
              <a:spcBef>
                <a:spcPts val="1400"/>
              </a:spcBef>
              <a:spcAft>
                <a:spcPts val="0"/>
              </a:spcAft>
              <a:buSzPts val="2200"/>
              <a:buNone/>
            </a:pPr>
            <a:r>
              <a:t/>
            </a:r>
            <a:endParaRPr>
              <a:latin typeface="Calibri"/>
              <a:ea typeface="Calibri"/>
              <a:cs typeface="Calibri"/>
              <a:sym typeface="Calibri"/>
            </a:endParaRPr>
          </a:p>
          <a:p>
            <a:pPr indent="-43179" lvl="0" marL="182880" rtl="0" algn="l">
              <a:lnSpc>
                <a:spcPct val="90000"/>
              </a:lnSpc>
              <a:spcBef>
                <a:spcPts val="1400"/>
              </a:spcBef>
              <a:spcAft>
                <a:spcPts val="0"/>
              </a:spcAft>
              <a:buSzPts val="2200"/>
              <a:buNone/>
            </a:pPr>
            <a:r>
              <a:t/>
            </a:r>
            <a:endParaRPr>
              <a:latin typeface="Calibri"/>
              <a:ea typeface="Calibri"/>
              <a:cs typeface="Calibri"/>
              <a:sym typeface="Calibri"/>
            </a:endParaRPr>
          </a:p>
          <a:p>
            <a:pPr indent="-43179" lvl="0" marL="182880" rtl="0" algn="l">
              <a:lnSpc>
                <a:spcPct val="90000"/>
              </a:lnSpc>
              <a:spcBef>
                <a:spcPts val="1400"/>
              </a:spcBef>
              <a:spcAft>
                <a:spcPts val="0"/>
              </a:spcAft>
              <a:buSzPts val="2200"/>
              <a:buNone/>
            </a:pPr>
            <a:r>
              <a:t/>
            </a:r>
            <a:endParaRPr/>
          </a:p>
        </p:txBody>
      </p:sp>
      <p:sp>
        <p:nvSpPr>
          <p:cNvPr id="288" name="Google Shape;288;p31"/>
          <p:cNvSpPr txBox="1"/>
          <p:nvPr/>
        </p:nvSpPr>
        <p:spPr>
          <a:xfrm>
            <a:off x="6093918" y="3748146"/>
            <a:ext cx="4214655" cy="1333165"/>
          </a:xfrm>
          <a:prstGeom prst="rect">
            <a:avLst/>
          </a:prstGeom>
          <a:noFill/>
          <a:ln>
            <a:noFill/>
          </a:ln>
        </p:spPr>
        <p:txBody>
          <a:bodyPr anchorCtr="0" anchor="ctr" bIns="45700" lIns="91425" spcFirstLastPara="1" rIns="91425" wrap="square" tIns="45700">
            <a:normAutofit/>
          </a:bodyPr>
          <a:lstStyle/>
          <a:p>
            <a:pPr indent="0" lvl="0" marL="0" marR="0" rtl="0" algn="l">
              <a:lnSpc>
                <a:spcPct val="85000"/>
              </a:lnSpc>
              <a:spcBef>
                <a:spcPts val="0"/>
              </a:spcBef>
              <a:spcAft>
                <a:spcPts val="0"/>
              </a:spcAft>
              <a:buClr>
                <a:srgbClr val="002060"/>
              </a:buClr>
              <a:buSzPts val="2100"/>
              <a:buFont typeface="Calibri"/>
              <a:buNone/>
            </a:pPr>
            <a:r>
              <a:rPr b="1" lang="en-US" sz="2100" cap="none">
                <a:solidFill>
                  <a:srgbClr val="002060"/>
                </a:solidFill>
                <a:latin typeface="Calibri"/>
                <a:ea typeface="Calibri"/>
                <a:cs typeface="Calibri"/>
                <a:sym typeface="Calibri"/>
              </a:rPr>
              <a:t>FUTURE SPENDS</a:t>
            </a:r>
            <a:endParaRPr b="1" sz="2100" cap="none">
              <a:solidFill>
                <a:srgbClr val="002060"/>
              </a:solidFill>
              <a:latin typeface="Calibri"/>
              <a:ea typeface="Calibri"/>
              <a:cs typeface="Calibri"/>
              <a:sym typeface="Calibri"/>
            </a:endParaRPr>
          </a:p>
        </p:txBody>
      </p:sp>
      <p:sp>
        <p:nvSpPr>
          <p:cNvPr id="289" name="Google Shape;289;p31"/>
          <p:cNvSpPr txBox="1"/>
          <p:nvPr/>
        </p:nvSpPr>
        <p:spPr>
          <a:xfrm>
            <a:off x="6232119" y="4604031"/>
            <a:ext cx="4754880" cy="2159065"/>
          </a:xfrm>
          <a:prstGeom prst="rect">
            <a:avLst/>
          </a:prstGeom>
          <a:solidFill>
            <a:srgbClr val="00B0F0"/>
          </a:solidFill>
          <a:ln>
            <a:noFill/>
          </a:ln>
        </p:spPr>
        <p:txBody>
          <a:bodyPr anchorCtr="0" anchor="t" bIns="45700" lIns="91425" spcFirstLastPara="1" rIns="91425" wrap="square" tIns="45700">
            <a:normAutofit/>
          </a:bodyPr>
          <a:lstStyle/>
          <a:p>
            <a:pPr indent="-182880" lvl="0" marL="182880" marR="0" rtl="0" algn="l">
              <a:lnSpc>
                <a:spcPct val="90000"/>
              </a:lnSpc>
              <a:spcBef>
                <a:spcPts val="0"/>
              </a:spcBef>
              <a:spcAft>
                <a:spcPts val="0"/>
              </a:spcAft>
              <a:buClr>
                <a:schemeClr val="lt1"/>
              </a:buClr>
              <a:buSzPts val="2200"/>
              <a:buFont typeface="Noto Sans Symbols"/>
              <a:buChar char="▪"/>
            </a:pPr>
            <a:r>
              <a:rPr lang="en-US" sz="2200">
                <a:solidFill>
                  <a:schemeClr val="lt1"/>
                </a:solidFill>
                <a:latin typeface="Calibri"/>
                <a:ea typeface="Calibri"/>
                <a:cs typeface="Calibri"/>
                <a:sym typeface="Calibri"/>
              </a:rPr>
              <a:t>Mid Weight 4x+ 2024</a:t>
            </a:r>
            <a:endParaRPr/>
          </a:p>
          <a:p>
            <a:pPr indent="-182880" lvl="0" marL="182880" marR="0" rtl="0" algn="l">
              <a:lnSpc>
                <a:spcPct val="90000"/>
              </a:lnSpc>
              <a:spcBef>
                <a:spcPts val="1400"/>
              </a:spcBef>
              <a:spcAft>
                <a:spcPts val="0"/>
              </a:spcAft>
              <a:buClr>
                <a:schemeClr val="lt1"/>
              </a:buClr>
              <a:buSzPts val="2200"/>
              <a:buFont typeface="Noto Sans Symbols"/>
              <a:buChar char="▪"/>
            </a:pPr>
            <a:r>
              <a:rPr lang="en-US" sz="2200">
                <a:solidFill>
                  <a:schemeClr val="lt1"/>
                </a:solidFill>
                <a:latin typeface="Calibri"/>
                <a:ea typeface="Calibri"/>
                <a:cs typeface="Calibri"/>
                <a:sym typeface="Calibri"/>
              </a:rPr>
              <a:t>Upgrade program for 2x &amp; 1x </a:t>
            </a:r>
            <a:endParaRPr/>
          </a:p>
          <a:p>
            <a:pPr indent="-182880" lvl="0" marL="182880" marR="0" rtl="0" algn="l">
              <a:lnSpc>
                <a:spcPct val="90000"/>
              </a:lnSpc>
              <a:spcBef>
                <a:spcPts val="1400"/>
              </a:spcBef>
              <a:spcAft>
                <a:spcPts val="0"/>
              </a:spcAft>
              <a:buClr>
                <a:schemeClr val="lt1"/>
              </a:buClr>
              <a:buSzPts val="2200"/>
              <a:buFont typeface="Noto Sans Symbols"/>
              <a:buChar char="▪"/>
            </a:pPr>
            <a:r>
              <a:rPr lang="en-US" sz="2200">
                <a:solidFill>
                  <a:schemeClr val="lt1"/>
                </a:solidFill>
                <a:latin typeface="Calibri"/>
                <a:ea typeface="Calibri"/>
                <a:cs typeface="Calibri"/>
                <a:sym typeface="Calibri"/>
              </a:rPr>
              <a:t>Development of SMRC</a:t>
            </a:r>
            <a:r>
              <a:rPr lang="en-US" sz="2200">
                <a:solidFill>
                  <a:schemeClr val="lt1"/>
                </a:solidFill>
                <a:latin typeface="Corbel"/>
                <a:ea typeface="Corbel"/>
                <a:cs typeface="Corbel"/>
                <a:sym typeface="Corbel"/>
              </a:rPr>
              <a:t> </a:t>
            </a:r>
            <a:endParaRPr sz="2200">
              <a:solidFill>
                <a:schemeClr val="lt1"/>
              </a:solidFill>
              <a:latin typeface="Corbel"/>
              <a:ea typeface="Corbel"/>
              <a:cs typeface="Corbel"/>
              <a:sym typeface="Corbel"/>
            </a:endParaRPr>
          </a:p>
        </p:txBody>
      </p:sp>
      <p:sp>
        <p:nvSpPr>
          <p:cNvPr id="290" name="Google Shape;290;p31"/>
          <p:cNvSpPr txBox="1"/>
          <p:nvPr/>
        </p:nvSpPr>
        <p:spPr>
          <a:xfrm>
            <a:off x="6096000" y="94904"/>
            <a:ext cx="3320143" cy="969437"/>
          </a:xfrm>
          <a:prstGeom prst="rect">
            <a:avLst/>
          </a:prstGeom>
          <a:noFill/>
          <a:ln>
            <a:noFill/>
          </a:ln>
        </p:spPr>
        <p:txBody>
          <a:bodyPr anchorCtr="0" anchor="ctr" bIns="45700" lIns="91425" spcFirstLastPara="1" rIns="91425" wrap="square" tIns="45700">
            <a:normAutofit/>
          </a:bodyPr>
          <a:lstStyle/>
          <a:p>
            <a:pPr indent="0" lvl="0" marL="0" marR="0" rtl="0" algn="l">
              <a:lnSpc>
                <a:spcPct val="85000"/>
              </a:lnSpc>
              <a:spcBef>
                <a:spcPts val="0"/>
              </a:spcBef>
              <a:spcAft>
                <a:spcPts val="0"/>
              </a:spcAft>
              <a:buClr>
                <a:srgbClr val="FFFFFF"/>
              </a:buClr>
              <a:buSzPts val="4000"/>
              <a:buFont typeface="Corbel"/>
              <a:buNone/>
            </a:pPr>
            <a:r>
              <a:rPr lang="en-US" sz="4000" cap="none">
                <a:solidFill>
                  <a:srgbClr val="FFFFFF"/>
                </a:solidFill>
                <a:latin typeface="Corbel"/>
                <a:ea typeface="Corbel"/>
                <a:cs typeface="Corbel"/>
                <a:sym typeface="Corbel"/>
              </a:rPr>
              <a:t> </a:t>
            </a:r>
            <a:r>
              <a:rPr b="1" lang="en-US" sz="2100" cap="none">
                <a:solidFill>
                  <a:srgbClr val="FFFFFF"/>
                </a:solidFill>
                <a:latin typeface="Calibri"/>
                <a:ea typeface="Calibri"/>
                <a:cs typeface="Calibri"/>
                <a:sym typeface="Calibri"/>
              </a:rPr>
              <a:t>ON GOING COSTS </a:t>
            </a:r>
            <a:endParaRPr b="1" sz="2100" cap="none">
              <a:solidFill>
                <a:srgbClr val="00206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2"/>
          <p:cNvSpPr/>
          <p:nvPr/>
        </p:nvSpPr>
        <p:spPr>
          <a:xfrm>
            <a:off x="750212" y="343889"/>
            <a:ext cx="8622388" cy="44627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000" cap="none">
                <a:solidFill>
                  <a:srgbClr val="FFFFFF"/>
                </a:solidFill>
                <a:latin typeface="Calibri"/>
                <a:ea typeface="Calibri"/>
                <a:cs typeface="Calibri"/>
                <a:sym typeface="Calibri"/>
              </a:rPr>
              <a:t>CORPORATE SPONSORSHIP</a:t>
            </a:r>
            <a:endParaRPr/>
          </a:p>
        </p:txBody>
      </p:sp>
      <p:sp>
        <p:nvSpPr>
          <p:cNvPr id="296" name="Google Shape;296;p32"/>
          <p:cNvSpPr txBox="1"/>
          <p:nvPr/>
        </p:nvSpPr>
        <p:spPr>
          <a:xfrm flipH="1">
            <a:off x="750212" y="812899"/>
            <a:ext cx="11136991" cy="56323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FF"/>
                </a:solidFill>
                <a:latin typeface="Calibri"/>
                <a:ea typeface="Calibri"/>
                <a:cs typeface="Calibri"/>
                <a:sym typeface="Calibri"/>
              </a:rPr>
              <a:t>Corporate Sponsorship is the quickest way for club to achieve its fundraising goals</a:t>
            </a:r>
            <a:endParaRPr/>
          </a:p>
          <a:p>
            <a:pPr indent="0" lvl="0" marL="0" marR="0" rtl="0" algn="l">
              <a:spcBef>
                <a:spcPts val="0"/>
              </a:spcBef>
              <a:spcAft>
                <a:spcPts val="0"/>
              </a:spcAft>
              <a:buNone/>
            </a:pPr>
            <a:r>
              <a:rPr lang="en-US" sz="2400">
                <a:solidFill>
                  <a:srgbClr val="FFFFFF"/>
                </a:solidFill>
                <a:latin typeface="Calibri"/>
                <a:ea typeface="Calibri"/>
                <a:cs typeface="Calibri"/>
                <a:sym typeface="Calibri"/>
              </a:rPr>
              <a:t>Opportunity for long term partnership</a:t>
            </a:r>
            <a:endParaRPr/>
          </a:p>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2400">
                <a:solidFill>
                  <a:srgbClr val="000000"/>
                </a:solidFill>
                <a:latin typeface="Calibri"/>
                <a:ea typeface="Calibri"/>
                <a:cs typeface="Calibri"/>
                <a:sym typeface="Calibri"/>
              </a:rPr>
              <a:t>What will business get?</a:t>
            </a:r>
            <a:endParaRPr/>
          </a:p>
          <a:p>
            <a:pPr indent="-342900" lvl="0" marL="342900" marR="0" rtl="0" algn="l">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Company Participation Activities</a:t>
            </a:r>
            <a:endParaRPr/>
          </a:p>
          <a:p>
            <a:pPr indent="-342900" lvl="1" marL="80010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Spring corporate rowing programme</a:t>
            </a:r>
            <a:endParaRPr/>
          </a:p>
          <a:p>
            <a:pPr indent="-342900" lvl="1" marL="80010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Winter Ergometer indoor programme</a:t>
            </a:r>
            <a:endParaRPr/>
          </a:p>
          <a:p>
            <a:pPr indent="-342900" lvl="0" marL="342900" marR="0" rtl="0" algn="l">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Company Sponsorship Opportunities</a:t>
            </a:r>
            <a:endParaRPr/>
          </a:p>
          <a:p>
            <a:pPr indent="-342900" lvl="1" marL="80010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SMRC Head of the River in O’BB and locally and Masters Regatta</a:t>
            </a:r>
            <a:endParaRPr/>
          </a:p>
          <a:p>
            <a:pPr indent="-342900" lvl="0" marL="342900" marR="0" rtl="0" algn="l">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Company Branding Opportunities</a:t>
            </a:r>
            <a:endParaRPr/>
          </a:p>
          <a:p>
            <a:pPr indent="-342900" lvl="1" marL="80010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Advertising boards x 2 – high footfall areas</a:t>
            </a:r>
            <a:endParaRPr/>
          </a:p>
          <a:p>
            <a:pPr indent="-342900" lvl="1" marL="80010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Branding on trailer, boat, website, newsletter, social, etc.</a:t>
            </a:r>
            <a:endParaRPr/>
          </a:p>
          <a:p>
            <a:pPr indent="0" lvl="0" marL="0" marR="0" rtl="0" algn="l">
              <a:spcBef>
                <a:spcPts val="0"/>
              </a:spcBef>
              <a:spcAft>
                <a:spcPts val="0"/>
              </a:spcAft>
              <a:buNone/>
            </a:pPr>
            <a:r>
              <a:t/>
            </a:r>
            <a:endParaRPr b="1" sz="24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2400">
                <a:solidFill>
                  <a:srgbClr val="000000"/>
                </a:solidFill>
                <a:latin typeface="Calibri"/>
                <a:ea typeface="Calibri"/>
                <a:cs typeface="Calibri"/>
                <a:sym typeface="Calibri"/>
              </a:rPr>
              <a:t>We need DECISION MAKERS or the ear of DECISION MAKERS</a:t>
            </a:r>
            <a:endParaRPr sz="2400">
              <a:solidFill>
                <a:srgbClr val="000000"/>
              </a:solidFill>
              <a:latin typeface="Calibri"/>
              <a:ea typeface="Calibri"/>
              <a:cs typeface="Calibri"/>
              <a:sym typeface="Calibri"/>
            </a:endParaRPr>
          </a:p>
        </p:txBody>
      </p:sp>
      <p:pic>
        <p:nvPicPr>
          <p:cNvPr id="297" name="Google Shape;297;p32"/>
          <p:cNvPicPr preferRelativeResize="0"/>
          <p:nvPr/>
        </p:nvPicPr>
        <p:blipFill rotWithShape="1">
          <a:blip r:embed="rId3">
            <a:alphaModFix/>
          </a:blip>
          <a:srcRect b="0" l="0" r="0" t="0"/>
          <a:stretch/>
        </p:blipFill>
        <p:spPr>
          <a:xfrm>
            <a:off x="9915867" y="4979720"/>
            <a:ext cx="2178162" cy="1651085"/>
          </a:xfrm>
          <a:prstGeom prst="rect">
            <a:avLst/>
          </a:prstGeom>
          <a:noFill/>
          <a:ln>
            <a:noFill/>
          </a:ln>
        </p:spPr>
      </p:pic>
      <p:pic>
        <p:nvPicPr>
          <p:cNvPr id="298" name="Google Shape;298;p32"/>
          <p:cNvPicPr preferRelativeResize="0"/>
          <p:nvPr/>
        </p:nvPicPr>
        <p:blipFill rotWithShape="1">
          <a:blip r:embed="rId4">
            <a:alphaModFix/>
          </a:blip>
          <a:srcRect b="0" l="0" r="0" t="0"/>
          <a:stretch/>
        </p:blipFill>
        <p:spPr>
          <a:xfrm>
            <a:off x="7188592" y="1356005"/>
            <a:ext cx="4586066" cy="2484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02" name="Shape 302"/>
        <p:cNvGrpSpPr/>
        <p:nvPr/>
      </p:nvGrpSpPr>
      <p:grpSpPr>
        <a:xfrm>
          <a:off x="0" y="0"/>
          <a:ext cx="0" cy="0"/>
          <a:chOff x="0" y="0"/>
          <a:chExt cx="0" cy="0"/>
        </a:xfrm>
      </p:grpSpPr>
      <p:sp>
        <p:nvSpPr>
          <p:cNvPr id="303" name="Google Shape;303;p33"/>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chemeClr val="dk2"/>
              </a:buClr>
              <a:buSzPts val="4000"/>
              <a:buFont typeface="Calibri"/>
              <a:buNone/>
            </a:pPr>
            <a:r>
              <a:rPr b="1" lang="en-US">
                <a:latin typeface="Calibri"/>
                <a:ea typeface="Calibri"/>
                <a:cs typeface="Calibri"/>
                <a:sym typeface="Calibri"/>
              </a:rPr>
              <a:t>SQUAD STRUCTURES</a:t>
            </a:r>
            <a:endParaRPr b="1">
              <a:latin typeface="Calibri"/>
              <a:ea typeface="Calibri"/>
              <a:cs typeface="Calibri"/>
              <a:sym typeface="Calibri"/>
            </a:endParaRPr>
          </a:p>
        </p:txBody>
      </p:sp>
      <p:pic>
        <p:nvPicPr>
          <p:cNvPr id="304" name="Google Shape;304;p33"/>
          <p:cNvPicPr preferRelativeResize="0"/>
          <p:nvPr/>
        </p:nvPicPr>
        <p:blipFill rotWithShape="1">
          <a:blip r:embed="rId3">
            <a:alphaModFix/>
          </a:blip>
          <a:srcRect b="0" l="0" r="0" t="0"/>
          <a:stretch/>
        </p:blipFill>
        <p:spPr>
          <a:xfrm>
            <a:off x="1311486" y="2852097"/>
            <a:ext cx="3045384" cy="2308454"/>
          </a:xfrm>
          <a:prstGeom prst="rect">
            <a:avLst/>
          </a:prstGeom>
          <a:noFill/>
          <a:ln>
            <a:noFill/>
          </a:ln>
        </p:spPr>
      </p:pic>
      <p:sp>
        <p:nvSpPr>
          <p:cNvPr id="305" name="Google Shape;305;p33"/>
          <p:cNvSpPr txBox="1"/>
          <p:nvPr>
            <p:ph idx="1" type="body"/>
          </p:nvPr>
        </p:nvSpPr>
        <p:spPr>
          <a:xfrm>
            <a:off x="4772025" y="2011680"/>
            <a:ext cx="6524625" cy="420624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2000"/>
              <a:buNone/>
            </a:pPr>
            <a:r>
              <a:rPr lang="en-US" sz="2000"/>
              <a:t> ‘</a:t>
            </a:r>
            <a:r>
              <a:rPr b="1" lang="en-US" sz="2400">
                <a:latin typeface="Calibri"/>
                <a:ea typeface="Calibri"/>
                <a:cs typeface="Calibri"/>
                <a:sym typeface="Calibri"/>
              </a:rPr>
              <a:t>Swim lane’ system / train by ability</a:t>
            </a:r>
            <a:endParaRPr/>
          </a:p>
          <a:p>
            <a:pPr indent="-30479" lvl="0" marL="182880" rtl="0" algn="l">
              <a:lnSpc>
                <a:spcPct val="90000"/>
              </a:lnSpc>
              <a:spcBef>
                <a:spcPts val="1400"/>
              </a:spcBef>
              <a:spcAft>
                <a:spcPts val="0"/>
              </a:spcAft>
              <a:buSzPts val="2400"/>
              <a:buFont typeface="Noto Sans Symbols"/>
              <a:buNone/>
            </a:pPr>
            <a:r>
              <a:t/>
            </a:r>
            <a:endParaRPr b="1" sz="2400">
              <a:latin typeface="Calibri"/>
              <a:ea typeface="Calibri"/>
              <a:cs typeface="Calibri"/>
              <a:sym typeface="Calibri"/>
            </a:endParaRPr>
          </a:p>
          <a:p>
            <a:pPr indent="-182880" lvl="0" marL="182880" rtl="0" algn="l">
              <a:lnSpc>
                <a:spcPct val="90000"/>
              </a:lnSpc>
              <a:spcBef>
                <a:spcPts val="1400"/>
              </a:spcBef>
              <a:spcAft>
                <a:spcPts val="0"/>
              </a:spcAft>
              <a:buSzPts val="2400"/>
              <a:buFont typeface="Noto Sans Symbols"/>
              <a:buChar char="❑"/>
            </a:pPr>
            <a:r>
              <a:rPr b="1" lang="en-US" sz="2400">
                <a:latin typeface="Calibri"/>
                <a:ea typeface="Calibri"/>
                <a:cs typeface="Calibri"/>
                <a:sym typeface="Calibri"/>
              </a:rPr>
              <a:t> Div 1 – Senior, Intermediate, J18</a:t>
            </a:r>
            <a:endParaRPr/>
          </a:p>
          <a:p>
            <a:pPr indent="-182880" lvl="0" marL="182880" rtl="0" algn="l">
              <a:lnSpc>
                <a:spcPct val="90000"/>
              </a:lnSpc>
              <a:spcBef>
                <a:spcPts val="1400"/>
              </a:spcBef>
              <a:spcAft>
                <a:spcPts val="0"/>
              </a:spcAft>
              <a:buSzPts val="2400"/>
              <a:buFont typeface="Noto Sans Symbols"/>
              <a:buChar char="❑"/>
            </a:pPr>
            <a:r>
              <a:rPr b="1" lang="en-US" sz="2400">
                <a:latin typeface="Calibri"/>
                <a:ea typeface="Calibri"/>
                <a:cs typeface="Calibri"/>
                <a:sym typeface="Calibri"/>
              </a:rPr>
              <a:t> Div 2 – J18 B, J16 </a:t>
            </a:r>
            <a:endParaRPr/>
          </a:p>
          <a:p>
            <a:pPr indent="-182880" lvl="0" marL="182880" rtl="0" algn="l">
              <a:lnSpc>
                <a:spcPct val="90000"/>
              </a:lnSpc>
              <a:spcBef>
                <a:spcPts val="1400"/>
              </a:spcBef>
              <a:spcAft>
                <a:spcPts val="0"/>
              </a:spcAft>
              <a:buSzPts val="2400"/>
              <a:buFont typeface="Noto Sans Symbols"/>
              <a:buChar char="❑"/>
            </a:pPr>
            <a:r>
              <a:rPr b="1" lang="en-US" sz="2400">
                <a:latin typeface="Calibri"/>
                <a:ea typeface="Calibri"/>
                <a:cs typeface="Calibri"/>
                <a:sym typeface="Calibri"/>
              </a:rPr>
              <a:t> Academy / Junior Club – 1&amp;2 – J16, J15, J14</a:t>
            </a:r>
            <a:endParaRPr/>
          </a:p>
          <a:p>
            <a:pPr indent="-182880" lvl="0" marL="182880" rtl="0" algn="l">
              <a:lnSpc>
                <a:spcPct val="90000"/>
              </a:lnSpc>
              <a:spcBef>
                <a:spcPts val="1400"/>
              </a:spcBef>
              <a:spcAft>
                <a:spcPts val="0"/>
              </a:spcAft>
              <a:buSzPts val="2400"/>
              <a:buFont typeface="Noto Sans Symbols"/>
              <a:buChar char="❑"/>
            </a:pPr>
            <a:r>
              <a:rPr b="1" lang="en-US" sz="2400">
                <a:latin typeface="Calibri"/>
                <a:ea typeface="Calibri"/>
                <a:cs typeface="Calibri"/>
                <a:sym typeface="Calibri"/>
              </a:rPr>
              <a:t> Learn To Row – beginners</a:t>
            </a:r>
            <a:endParaRPr/>
          </a:p>
          <a:p>
            <a:pPr indent="-182880" lvl="0" marL="182880" rtl="0" algn="l">
              <a:lnSpc>
                <a:spcPct val="90000"/>
              </a:lnSpc>
              <a:spcBef>
                <a:spcPts val="1400"/>
              </a:spcBef>
              <a:spcAft>
                <a:spcPts val="0"/>
              </a:spcAft>
              <a:buSzPts val="2400"/>
              <a:buFont typeface="Noto Sans Symbols"/>
              <a:buChar char="❑"/>
            </a:pPr>
            <a:r>
              <a:rPr b="1" lang="en-US" sz="2400">
                <a:latin typeface="Calibri"/>
                <a:ea typeface="Calibri"/>
                <a:cs typeface="Calibri"/>
                <a:sym typeface="Calibri"/>
              </a:rPr>
              <a:t> Recreational Rowers Group</a:t>
            </a:r>
            <a:endParaRPr/>
          </a:p>
          <a:p>
            <a:pPr indent="-30479" lvl="0" marL="182880" rtl="0" algn="l">
              <a:lnSpc>
                <a:spcPct val="90000"/>
              </a:lnSpc>
              <a:spcBef>
                <a:spcPts val="1400"/>
              </a:spcBef>
              <a:spcAft>
                <a:spcPts val="0"/>
              </a:spcAft>
              <a:buSzPts val="2400"/>
              <a:buFont typeface="Noto Sans Symbols"/>
              <a:buNone/>
            </a:pPr>
            <a:r>
              <a:t/>
            </a:r>
            <a:endParaRPr b="1" sz="2400">
              <a:latin typeface="Calibri"/>
              <a:ea typeface="Calibri"/>
              <a:cs typeface="Calibri"/>
              <a:sym typeface="Calibri"/>
            </a:endParaRPr>
          </a:p>
          <a:p>
            <a:pPr indent="0" lvl="0" marL="0" rtl="0" algn="l">
              <a:lnSpc>
                <a:spcPct val="90000"/>
              </a:lnSpc>
              <a:spcBef>
                <a:spcPts val="1400"/>
              </a:spcBef>
              <a:spcAft>
                <a:spcPts val="0"/>
              </a:spcAft>
              <a:buSzPts val="2400"/>
              <a:buNone/>
            </a:pPr>
            <a:r>
              <a:rPr b="1" lang="en-US" sz="2400">
                <a:latin typeface="Calibri"/>
                <a:ea typeface="Calibri"/>
                <a:cs typeface="Calibri"/>
                <a:sym typeface="Calibri"/>
              </a:rPr>
              <a:t> “Different ability &amp; events!”  </a:t>
            </a:r>
            <a:endParaRPr b="1" sz="24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4"/>
          <p:cNvSpPr txBox="1"/>
          <p:nvPr>
            <p:ph type="title"/>
          </p:nvPr>
        </p:nvSpPr>
        <p:spPr>
          <a:xfrm>
            <a:off x="1202919" y="249007"/>
            <a:ext cx="9784080" cy="654507"/>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000"/>
              <a:buFont typeface="Calibri"/>
              <a:buNone/>
            </a:pPr>
            <a:r>
              <a:rPr b="1" lang="en-US" sz="3000">
                <a:solidFill>
                  <a:srgbClr val="FFFFFF"/>
                </a:solidFill>
                <a:latin typeface="Calibri"/>
                <a:ea typeface="Calibri"/>
                <a:cs typeface="Calibri"/>
                <a:sym typeface="Calibri"/>
              </a:rPr>
              <a:t>ROWING STRUCTURE</a:t>
            </a:r>
            <a:endParaRPr b="1" sz="2800">
              <a:solidFill>
                <a:srgbClr val="002060"/>
              </a:solidFill>
              <a:latin typeface="Calibri"/>
              <a:ea typeface="Calibri"/>
              <a:cs typeface="Calibri"/>
              <a:sym typeface="Calibri"/>
            </a:endParaRPr>
          </a:p>
        </p:txBody>
      </p:sp>
      <p:sp>
        <p:nvSpPr>
          <p:cNvPr id="311" name="Google Shape;311;p34"/>
          <p:cNvSpPr txBox="1"/>
          <p:nvPr>
            <p:ph idx="1" type="body"/>
          </p:nvPr>
        </p:nvSpPr>
        <p:spPr>
          <a:xfrm>
            <a:off x="881743" y="1405010"/>
            <a:ext cx="10627388" cy="4872697"/>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SzPts val="2400"/>
              <a:buFont typeface="Calibri"/>
              <a:buChar char="-"/>
            </a:pPr>
            <a:r>
              <a:rPr b="1" lang="en-US" sz="2400">
                <a:solidFill>
                  <a:schemeClr val="dk1"/>
                </a:solidFill>
                <a:latin typeface="Calibri"/>
                <a:ea typeface="Calibri"/>
                <a:cs typeface="Calibri"/>
                <a:sym typeface="Calibri"/>
              </a:rPr>
              <a:t>Intro to Rowing Camps</a:t>
            </a:r>
            <a:r>
              <a:rPr lang="en-US" sz="2400">
                <a:solidFill>
                  <a:schemeClr val="dk1"/>
                </a:solidFill>
                <a:latin typeface="Calibri"/>
                <a:ea typeface="Calibri"/>
                <a:cs typeface="Calibri"/>
                <a:sym typeface="Calibri"/>
              </a:rPr>
              <a:t> – run for beginners in Summer / Easter breaks etc. </a:t>
            </a:r>
            <a:endParaRPr/>
          </a:p>
          <a:p>
            <a:pPr indent="-182880" lvl="0" marL="182880" rtl="0" algn="l">
              <a:lnSpc>
                <a:spcPct val="90000"/>
              </a:lnSpc>
              <a:spcBef>
                <a:spcPts val="1400"/>
              </a:spcBef>
              <a:spcAft>
                <a:spcPts val="0"/>
              </a:spcAft>
              <a:buSzPts val="2400"/>
              <a:buFont typeface="Calibri"/>
              <a:buChar char="-"/>
            </a:pPr>
            <a:r>
              <a:rPr b="1" lang="en-US" sz="2400">
                <a:solidFill>
                  <a:schemeClr val="dk1"/>
                </a:solidFill>
                <a:latin typeface="Calibri"/>
                <a:ea typeface="Calibri"/>
                <a:cs typeface="Calibri"/>
                <a:sym typeface="Calibri"/>
              </a:rPr>
              <a:t>Learn To Row</a:t>
            </a:r>
            <a:r>
              <a:rPr lang="en-US" sz="2400">
                <a:solidFill>
                  <a:schemeClr val="dk1"/>
                </a:solidFill>
                <a:latin typeface="Calibri"/>
                <a:ea typeface="Calibri"/>
                <a:cs typeface="Calibri"/>
                <a:sym typeface="Calibri"/>
              </a:rPr>
              <a:t> (LTR) program – run for c. 10 weeks – kids get introduced to rowing and midweek ‘land training’. After this some will progress to Year 1 group, and some will continue in next LTR program. Get to race at Home events.</a:t>
            </a:r>
            <a:endParaRPr/>
          </a:p>
          <a:p>
            <a:pPr indent="-182880" lvl="0" marL="182880" rtl="0" algn="l">
              <a:lnSpc>
                <a:spcPct val="90000"/>
              </a:lnSpc>
              <a:spcBef>
                <a:spcPts val="1400"/>
              </a:spcBef>
              <a:spcAft>
                <a:spcPts val="0"/>
              </a:spcAft>
              <a:buSzPts val="2400"/>
              <a:buFont typeface="Calibri"/>
              <a:buChar char="-"/>
            </a:pPr>
            <a:r>
              <a:rPr b="1" lang="en-US" sz="2400">
                <a:solidFill>
                  <a:schemeClr val="dk1"/>
                </a:solidFill>
                <a:latin typeface="Calibri"/>
                <a:ea typeface="Calibri"/>
                <a:cs typeface="Calibri"/>
                <a:sym typeface="Calibri"/>
              </a:rPr>
              <a:t>Year 1 </a:t>
            </a:r>
            <a:r>
              <a:rPr lang="en-US" sz="2400">
                <a:solidFill>
                  <a:schemeClr val="dk1"/>
                </a:solidFill>
                <a:latin typeface="Calibri"/>
                <a:ea typeface="Calibri"/>
                <a:cs typeface="Calibri"/>
                <a:sym typeface="Calibri"/>
              </a:rPr>
              <a:t>Club Juniors / Academy – Rowing and training is pushed on a little including an extra midweek training day and increased weekend mileage. This group will get to go and race at local / provincial events</a:t>
            </a:r>
            <a:endParaRPr/>
          </a:p>
          <a:p>
            <a:pPr indent="-182880" lvl="0" marL="182880" rtl="0" algn="l">
              <a:lnSpc>
                <a:spcPct val="90000"/>
              </a:lnSpc>
              <a:spcBef>
                <a:spcPts val="1400"/>
              </a:spcBef>
              <a:spcAft>
                <a:spcPts val="0"/>
              </a:spcAft>
              <a:buSzPts val="2400"/>
              <a:buFont typeface="Calibri"/>
              <a:buChar char="-"/>
            </a:pPr>
            <a:r>
              <a:rPr b="1" lang="en-US" sz="2400">
                <a:solidFill>
                  <a:schemeClr val="dk1"/>
                </a:solidFill>
                <a:latin typeface="Calibri"/>
                <a:ea typeface="Calibri"/>
                <a:cs typeface="Calibri"/>
                <a:sym typeface="Calibri"/>
              </a:rPr>
              <a:t>Div 2</a:t>
            </a:r>
            <a:r>
              <a:rPr lang="en-US" sz="2400">
                <a:solidFill>
                  <a:schemeClr val="dk1"/>
                </a:solidFill>
                <a:latin typeface="Calibri"/>
                <a:ea typeface="Calibri"/>
                <a:cs typeface="Calibri"/>
                <a:sym typeface="Calibri"/>
              </a:rPr>
              <a:t>  More experiences rowers – usually train at least 6 sessions per week – depending on ability will race local and national events – may race British Schools event</a:t>
            </a:r>
            <a:endParaRPr/>
          </a:p>
          <a:p>
            <a:pPr indent="-182880" lvl="0" marL="182880" rtl="0" algn="l">
              <a:lnSpc>
                <a:spcPct val="90000"/>
              </a:lnSpc>
              <a:spcBef>
                <a:spcPts val="1400"/>
              </a:spcBef>
              <a:spcAft>
                <a:spcPts val="0"/>
              </a:spcAft>
              <a:buSzPts val="2400"/>
              <a:buFont typeface="Calibri"/>
              <a:buChar char="-"/>
            </a:pPr>
            <a:r>
              <a:rPr b="1" lang="en-US" sz="2400">
                <a:solidFill>
                  <a:schemeClr val="dk1"/>
                </a:solidFill>
                <a:latin typeface="Calibri"/>
                <a:ea typeface="Calibri"/>
                <a:cs typeface="Calibri"/>
                <a:sym typeface="Calibri"/>
              </a:rPr>
              <a:t>Div 1</a:t>
            </a:r>
            <a:r>
              <a:rPr lang="en-US" sz="2400">
                <a:solidFill>
                  <a:schemeClr val="dk1"/>
                </a:solidFill>
                <a:latin typeface="Calibri"/>
                <a:ea typeface="Calibri"/>
                <a:cs typeface="Calibri"/>
                <a:sym typeface="Calibri"/>
              </a:rPr>
              <a:t> Junior 18 A / Senior level – National and international events / Irish Trials</a:t>
            </a:r>
            <a:endParaRPr sz="2400">
              <a:solidFill>
                <a:schemeClr val="dk1"/>
              </a:solidFill>
              <a:latin typeface="Calibri"/>
              <a:ea typeface="Calibri"/>
              <a:cs typeface="Calibri"/>
              <a:sym typeface="Calibri"/>
            </a:endParaRPr>
          </a:p>
        </p:txBody>
      </p:sp>
      <p:sp>
        <p:nvSpPr>
          <p:cNvPr id="312" name="Google Shape;312;p34"/>
          <p:cNvSpPr/>
          <p:nvPr/>
        </p:nvSpPr>
        <p:spPr>
          <a:xfrm>
            <a:off x="0" y="736067"/>
            <a:ext cx="4066162" cy="103762"/>
          </a:xfrm>
          <a:prstGeom prst="rect">
            <a:avLst/>
          </a:prstGeom>
          <a:solidFill>
            <a:srgbClr val="0070C0"/>
          </a:solidFill>
          <a:ln cap="flat" cmpd="sng" w="127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313" name="Google Shape;313;p34"/>
          <p:cNvSpPr/>
          <p:nvPr/>
        </p:nvSpPr>
        <p:spPr>
          <a:xfrm>
            <a:off x="8148522" y="736067"/>
            <a:ext cx="4066162" cy="103762"/>
          </a:xfrm>
          <a:prstGeom prst="rect">
            <a:avLst/>
          </a:prstGeom>
          <a:solidFill>
            <a:srgbClr val="0070C0"/>
          </a:solidFill>
          <a:ln cap="flat" cmpd="sng" w="127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314" name="Google Shape;314;p34"/>
          <p:cNvSpPr/>
          <p:nvPr/>
        </p:nvSpPr>
        <p:spPr>
          <a:xfrm>
            <a:off x="4079125" y="736067"/>
            <a:ext cx="4066162" cy="103762"/>
          </a:xfrm>
          <a:prstGeom prst="rect">
            <a:avLst/>
          </a:prstGeom>
          <a:solidFill>
            <a:schemeClr val="accent1"/>
          </a:solidFill>
          <a:ln cap="flat" cmpd="sng" w="127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sp>
        <p:nvSpPr>
          <p:cNvPr id="119" name="Google Shape;119;p17"/>
          <p:cNvSpPr/>
          <p:nvPr/>
        </p:nvSpPr>
        <p:spPr>
          <a:xfrm>
            <a:off x="3048" y="176109"/>
            <a:ext cx="12188952" cy="1645919"/>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7"/>
          <p:cNvSpPr/>
          <p:nvPr/>
        </p:nvSpPr>
        <p:spPr>
          <a:xfrm>
            <a:off x="6119691" y="0"/>
            <a:ext cx="6069743"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orbel"/>
              <a:ea typeface="Corbel"/>
              <a:cs typeface="Corbel"/>
              <a:sym typeface="Corbel"/>
            </a:endParaRPr>
          </a:p>
        </p:txBody>
      </p:sp>
      <p:sp>
        <p:nvSpPr>
          <p:cNvPr id="121" name="Google Shape;121;p17"/>
          <p:cNvSpPr/>
          <p:nvPr/>
        </p:nvSpPr>
        <p:spPr>
          <a:xfrm>
            <a:off x="0" y="0"/>
            <a:ext cx="6125497"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22" name="Google Shape;122;p17"/>
          <p:cNvSpPr/>
          <p:nvPr/>
        </p:nvSpPr>
        <p:spPr>
          <a:xfrm>
            <a:off x="6119691" y="176109"/>
            <a:ext cx="6069743" cy="16459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orbel"/>
              <a:ea typeface="Corbel"/>
              <a:cs typeface="Corbel"/>
              <a:sym typeface="Corbel"/>
            </a:endParaRPr>
          </a:p>
        </p:txBody>
      </p:sp>
      <p:sp>
        <p:nvSpPr>
          <p:cNvPr id="123" name="Google Shape;123;p17"/>
          <p:cNvSpPr txBox="1"/>
          <p:nvPr/>
        </p:nvSpPr>
        <p:spPr>
          <a:xfrm>
            <a:off x="6449961" y="284176"/>
            <a:ext cx="5094980" cy="1508760"/>
          </a:xfrm>
          <a:prstGeom prst="rect">
            <a:avLst/>
          </a:prstGeom>
          <a:noFill/>
          <a:ln>
            <a:noFill/>
          </a:ln>
        </p:spPr>
        <p:txBody>
          <a:bodyPr anchorCtr="0" anchor="ctr" bIns="45700" lIns="91425" spcFirstLastPara="1" rIns="91425" wrap="square" tIns="45700">
            <a:normAutofit/>
          </a:bodyPr>
          <a:lstStyle/>
          <a:p>
            <a:pPr indent="0" lvl="0" marL="0" marR="0" rtl="0" algn="l">
              <a:lnSpc>
                <a:spcPct val="85000"/>
              </a:lnSpc>
              <a:spcBef>
                <a:spcPts val="0"/>
              </a:spcBef>
              <a:spcAft>
                <a:spcPts val="0"/>
              </a:spcAft>
              <a:buClr>
                <a:schemeClr val="dk2"/>
              </a:buClr>
              <a:buSzPts val="4000"/>
              <a:buFont typeface="Calibri"/>
              <a:buNone/>
            </a:pPr>
            <a:r>
              <a:rPr b="1" i="0" lang="en-US" sz="4000" u="none" cap="none" strike="noStrike">
                <a:solidFill>
                  <a:schemeClr val="dk2"/>
                </a:solidFill>
                <a:latin typeface="Calibri"/>
                <a:ea typeface="Calibri"/>
                <a:cs typeface="Calibri"/>
                <a:sym typeface="Calibri"/>
              </a:rPr>
              <a:t>AGENDA</a:t>
            </a:r>
            <a:endParaRPr/>
          </a:p>
        </p:txBody>
      </p:sp>
      <p:pic>
        <p:nvPicPr>
          <p:cNvPr id="124" name="Google Shape;124;p17"/>
          <p:cNvPicPr preferRelativeResize="0"/>
          <p:nvPr/>
        </p:nvPicPr>
        <p:blipFill rotWithShape="1">
          <a:blip r:embed="rId3">
            <a:alphaModFix/>
          </a:blip>
          <a:srcRect b="0" l="0" r="0" t="0"/>
          <a:stretch/>
        </p:blipFill>
        <p:spPr>
          <a:xfrm>
            <a:off x="1828800" y="2447437"/>
            <a:ext cx="2589816" cy="1963125"/>
          </a:xfrm>
          <a:prstGeom prst="rect">
            <a:avLst/>
          </a:prstGeom>
          <a:noFill/>
          <a:ln>
            <a:noFill/>
          </a:ln>
        </p:spPr>
      </p:pic>
      <p:sp>
        <p:nvSpPr>
          <p:cNvPr id="125" name="Google Shape;125;p17"/>
          <p:cNvSpPr txBox="1"/>
          <p:nvPr/>
        </p:nvSpPr>
        <p:spPr>
          <a:xfrm>
            <a:off x="6454363" y="2011680"/>
            <a:ext cx="5530808" cy="4759234"/>
          </a:xfrm>
          <a:prstGeom prst="rect">
            <a:avLst/>
          </a:prstGeom>
          <a:noFill/>
          <a:ln>
            <a:noFill/>
          </a:ln>
        </p:spPr>
        <p:txBody>
          <a:bodyPr anchorCtr="0" anchor="t" bIns="45700" lIns="91425" spcFirstLastPara="1" rIns="91425" wrap="square" tIns="45700">
            <a:normAutofit fontScale="85000" lnSpcReduction="20000"/>
          </a:bodyPr>
          <a:lstStyle/>
          <a:p>
            <a:pPr indent="-457199" lvl="0" marL="560070" marR="0" rtl="0" algn="l">
              <a:lnSpc>
                <a:spcPct val="90000"/>
              </a:lnSpc>
              <a:spcBef>
                <a:spcPts val="0"/>
              </a:spcBef>
              <a:spcAft>
                <a:spcPts val="0"/>
              </a:spcAft>
              <a:buClr>
                <a:schemeClr val="lt1"/>
              </a:buClr>
              <a:buSzPct val="100000"/>
              <a:buFont typeface="Noto Sans Symbols"/>
              <a:buChar char="❑"/>
            </a:pPr>
            <a:r>
              <a:rPr b="1" i="0" lang="en-US" sz="2600" u="none" cap="none" strike="noStrike">
                <a:solidFill>
                  <a:schemeClr val="lt1"/>
                </a:solidFill>
                <a:latin typeface="Calibri"/>
                <a:ea typeface="Calibri"/>
                <a:cs typeface="Calibri"/>
                <a:sym typeface="Calibri"/>
              </a:rPr>
              <a:t>Club Organisation &amp; Structure:</a:t>
            </a:r>
            <a:endParaRPr/>
          </a:p>
          <a:p>
            <a:pPr indent="-316864" lvl="0" marL="560070" marR="0" rtl="0" algn="l">
              <a:lnSpc>
                <a:spcPct val="90000"/>
              </a:lnSpc>
              <a:spcBef>
                <a:spcPts val="600"/>
              </a:spcBef>
              <a:spcAft>
                <a:spcPts val="0"/>
              </a:spcAft>
              <a:buClr>
                <a:schemeClr val="lt1"/>
              </a:buClr>
              <a:buSzPct val="100000"/>
              <a:buFont typeface="Noto Sans Symbols"/>
              <a:buNone/>
            </a:pPr>
            <a:r>
              <a:t/>
            </a:r>
            <a:endParaRPr b="1" i="0" sz="2600" u="none" cap="none" strike="noStrike">
              <a:solidFill>
                <a:schemeClr val="lt1"/>
              </a:solidFill>
              <a:latin typeface="Calibri"/>
              <a:ea typeface="Calibri"/>
              <a:cs typeface="Calibri"/>
              <a:sym typeface="Calibri"/>
            </a:endParaRPr>
          </a:p>
          <a:p>
            <a:pPr indent="-457199" lvl="0" marL="560070" marR="0" rtl="0" algn="l">
              <a:lnSpc>
                <a:spcPct val="90000"/>
              </a:lnSpc>
              <a:spcBef>
                <a:spcPts val="600"/>
              </a:spcBef>
              <a:spcAft>
                <a:spcPts val="0"/>
              </a:spcAft>
              <a:buClr>
                <a:schemeClr val="lt1"/>
              </a:buClr>
              <a:buSzPct val="100000"/>
              <a:buFont typeface="Noto Sans Symbols"/>
              <a:buChar char="❑"/>
            </a:pPr>
            <a:r>
              <a:rPr b="1" i="0" lang="en-US" sz="2600" u="none" cap="none" strike="noStrike">
                <a:solidFill>
                  <a:schemeClr val="lt1"/>
                </a:solidFill>
                <a:latin typeface="Calibri"/>
                <a:ea typeface="Calibri"/>
                <a:cs typeface="Calibri"/>
                <a:sym typeface="Calibri"/>
              </a:rPr>
              <a:t>Communication</a:t>
            </a:r>
            <a:endParaRPr/>
          </a:p>
          <a:p>
            <a:pPr indent="-316864" lvl="0" marL="560070" marR="0" rtl="0" algn="l">
              <a:lnSpc>
                <a:spcPct val="90000"/>
              </a:lnSpc>
              <a:spcBef>
                <a:spcPts val="600"/>
              </a:spcBef>
              <a:spcAft>
                <a:spcPts val="0"/>
              </a:spcAft>
              <a:buClr>
                <a:schemeClr val="lt1"/>
              </a:buClr>
              <a:buSzPct val="100000"/>
              <a:buFont typeface="Noto Sans Symbols"/>
              <a:buNone/>
            </a:pPr>
            <a:r>
              <a:t/>
            </a:r>
            <a:endParaRPr b="1" i="0" sz="2600" u="none" cap="none" strike="noStrike">
              <a:solidFill>
                <a:schemeClr val="lt1"/>
              </a:solidFill>
              <a:latin typeface="Calibri"/>
              <a:ea typeface="Calibri"/>
              <a:cs typeface="Calibri"/>
              <a:sym typeface="Calibri"/>
            </a:endParaRPr>
          </a:p>
          <a:p>
            <a:pPr indent="-457199" lvl="0" marL="560070" marR="0" rtl="0" algn="l">
              <a:lnSpc>
                <a:spcPct val="90000"/>
              </a:lnSpc>
              <a:spcBef>
                <a:spcPts val="600"/>
              </a:spcBef>
              <a:spcAft>
                <a:spcPts val="0"/>
              </a:spcAft>
              <a:buClr>
                <a:schemeClr val="lt1"/>
              </a:buClr>
              <a:buSzPct val="100000"/>
              <a:buFont typeface="Noto Sans Symbols"/>
              <a:buChar char="❑"/>
            </a:pPr>
            <a:r>
              <a:rPr b="1" i="0" lang="en-US" sz="2600" u="none" cap="none" strike="noStrike">
                <a:solidFill>
                  <a:schemeClr val="lt1"/>
                </a:solidFill>
                <a:latin typeface="Calibri"/>
                <a:ea typeface="Calibri"/>
                <a:cs typeface="Calibri"/>
                <a:sym typeface="Calibri"/>
              </a:rPr>
              <a:t>Finances</a:t>
            </a:r>
            <a:endParaRPr/>
          </a:p>
          <a:p>
            <a:pPr indent="-316865" lvl="0" marL="457200" marR="0" rtl="0" algn="l">
              <a:lnSpc>
                <a:spcPct val="90000"/>
              </a:lnSpc>
              <a:spcBef>
                <a:spcPts val="600"/>
              </a:spcBef>
              <a:spcAft>
                <a:spcPts val="0"/>
              </a:spcAft>
              <a:buClr>
                <a:schemeClr val="lt1"/>
              </a:buClr>
              <a:buSzPct val="100000"/>
              <a:buFont typeface="Noto Sans Symbols"/>
              <a:buNone/>
            </a:pPr>
            <a:r>
              <a:t/>
            </a:r>
            <a:endParaRPr b="1" i="0" sz="2600" u="none" cap="none" strike="noStrike">
              <a:solidFill>
                <a:schemeClr val="lt1"/>
              </a:solidFill>
              <a:latin typeface="Calibri"/>
              <a:ea typeface="Calibri"/>
              <a:cs typeface="Calibri"/>
              <a:sym typeface="Calibri"/>
            </a:endParaRPr>
          </a:p>
          <a:p>
            <a:pPr indent="-457199" lvl="0" marL="560070" marR="0" rtl="0" algn="l">
              <a:lnSpc>
                <a:spcPct val="90000"/>
              </a:lnSpc>
              <a:spcBef>
                <a:spcPts val="600"/>
              </a:spcBef>
              <a:spcAft>
                <a:spcPts val="0"/>
              </a:spcAft>
              <a:buClr>
                <a:schemeClr val="lt1"/>
              </a:buClr>
              <a:buSzPct val="100000"/>
              <a:buFont typeface="Noto Sans Symbols"/>
              <a:buChar char="❑"/>
            </a:pPr>
            <a:r>
              <a:rPr b="1" i="0" lang="en-US" sz="2600" u="none" cap="none" strike="noStrike">
                <a:solidFill>
                  <a:schemeClr val="lt1"/>
                </a:solidFill>
                <a:latin typeface="Calibri"/>
                <a:ea typeface="Calibri"/>
                <a:cs typeface="Calibri"/>
                <a:sym typeface="Calibri"/>
              </a:rPr>
              <a:t>Rowing Structure/Training Programs/Regatta Plans</a:t>
            </a:r>
            <a:endParaRPr/>
          </a:p>
          <a:p>
            <a:pPr indent="-316864" lvl="0" marL="560070" marR="0" rtl="0" algn="l">
              <a:lnSpc>
                <a:spcPct val="90000"/>
              </a:lnSpc>
              <a:spcBef>
                <a:spcPts val="600"/>
              </a:spcBef>
              <a:spcAft>
                <a:spcPts val="0"/>
              </a:spcAft>
              <a:buClr>
                <a:schemeClr val="lt1"/>
              </a:buClr>
              <a:buSzPct val="100000"/>
              <a:buFont typeface="Noto Sans Symbols"/>
              <a:buNone/>
            </a:pPr>
            <a:r>
              <a:t/>
            </a:r>
            <a:endParaRPr b="1" i="0" sz="2600" u="none" cap="none" strike="noStrike">
              <a:solidFill>
                <a:schemeClr val="lt1"/>
              </a:solidFill>
              <a:latin typeface="Calibri"/>
              <a:ea typeface="Calibri"/>
              <a:cs typeface="Calibri"/>
              <a:sym typeface="Calibri"/>
            </a:endParaRPr>
          </a:p>
          <a:p>
            <a:pPr indent="-457199" lvl="0" marL="560070" marR="0" rtl="0" algn="l">
              <a:lnSpc>
                <a:spcPct val="90000"/>
              </a:lnSpc>
              <a:spcBef>
                <a:spcPts val="600"/>
              </a:spcBef>
              <a:spcAft>
                <a:spcPts val="0"/>
              </a:spcAft>
              <a:buClr>
                <a:schemeClr val="lt1"/>
              </a:buClr>
              <a:buSzPct val="100000"/>
              <a:buFont typeface="Noto Sans Symbols"/>
              <a:buChar char="❑"/>
            </a:pPr>
            <a:r>
              <a:rPr b="1" i="0" lang="en-US" sz="2600" u="none" cap="none" strike="noStrike">
                <a:solidFill>
                  <a:schemeClr val="lt1"/>
                </a:solidFill>
                <a:latin typeface="Calibri"/>
                <a:ea typeface="Calibri"/>
                <a:cs typeface="Calibri"/>
                <a:sym typeface="Calibri"/>
              </a:rPr>
              <a:t>Safety / Child Welfare</a:t>
            </a:r>
            <a:endParaRPr/>
          </a:p>
          <a:p>
            <a:pPr indent="-316865" lvl="0" marL="457200" marR="0" rtl="0" algn="l">
              <a:lnSpc>
                <a:spcPct val="90000"/>
              </a:lnSpc>
              <a:spcBef>
                <a:spcPts val="600"/>
              </a:spcBef>
              <a:spcAft>
                <a:spcPts val="0"/>
              </a:spcAft>
              <a:buClr>
                <a:schemeClr val="lt1"/>
              </a:buClr>
              <a:buSzPct val="100000"/>
              <a:buFont typeface="Noto Sans Symbols"/>
              <a:buNone/>
            </a:pPr>
            <a:r>
              <a:t/>
            </a:r>
            <a:endParaRPr b="1" i="0" sz="2600" u="none" cap="none" strike="noStrike">
              <a:solidFill>
                <a:schemeClr val="lt1"/>
              </a:solidFill>
              <a:latin typeface="Calibri"/>
              <a:ea typeface="Calibri"/>
              <a:cs typeface="Calibri"/>
              <a:sym typeface="Calibri"/>
            </a:endParaRPr>
          </a:p>
          <a:p>
            <a:pPr indent="-457199" lvl="0" marL="560070" marR="0" rtl="0" algn="l">
              <a:lnSpc>
                <a:spcPct val="90000"/>
              </a:lnSpc>
              <a:spcBef>
                <a:spcPts val="600"/>
              </a:spcBef>
              <a:spcAft>
                <a:spcPts val="0"/>
              </a:spcAft>
              <a:buClr>
                <a:schemeClr val="lt1"/>
              </a:buClr>
              <a:buSzPct val="100000"/>
              <a:buFont typeface="Noto Sans Symbols"/>
              <a:buChar char="❑"/>
            </a:pPr>
            <a:r>
              <a:rPr b="1" i="0" lang="en-US" sz="2600" u="none" cap="none" strike="noStrike">
                <a:solidFill>
                  <a:schemeClr val="lt1"/>
                </a:solidFill>
                <a:latin typeface="Calibri"/>
                <a:ea typeface="Calibri"/>
                <a:cs typeface="Calibri"/>
                <a:sym typeface="Calibri"/>
              </a:rPr>
              <a:t>Volunteerism</a:t>
            </a:r>
            <a:endParaRPr/>
          </a:p>
          <a:p>
            <a:pPr indent="-316865" lvl="0" marL="457200" marR="0" rtl="0" algn="l">
              <a:lnSpc>
                <a:spcPct val="90000"/>
              </a:lnSpc>
              <a:spcBef>
                <a:spcPts val="600"/>
              </a:spcBef>
              <a:spcAft>
                <a:spcPts val="0"/>
              </a:spcAft>
              <a:buClr>
                <a:schemeClr val="lt1"/>
              </a:buClr>
              <a:buSzPct val="100000"/>
              <a:buFont typeface="Noto Sans Symbols"/>
              <a:buNone/>
            </a:pPr>
            <a:r>
              <a:t/>
            </a:r>
            <a:endParaRPr b="1" i="0" sz="2600" u="none" cap="none" strike="noStrike">
              <a:solidFill>
                <a:schemeClr val="lt1"/>
              </a:solidFill>
              <a:latin typeface="Calibri"/>
              <a:ea typeface="Calibri"/>
              <a:cs typeface="Calibri"/>
              <a:sym typeface="Calibri"/>
            </a:endParaRPr>
          </a:p>
          <a:p>
            <a:pPr indent="-457199" lvl="0" marL="560070" marR="0" rtl="0" algn="l">
              <a:lnSpc>
                <a:spcPct val="90000"/>
              </a:lnSpc>
              <a:spcBef>
                <a:spcPts val="600"/>
              </a:spcBef>
              <a:spcAft>
                <a:spcPts val="0"/>
              </a:spcAft>
              <a:buClr>
                <a:schemeClr val="lt1"/>
              </a:buClr>
              <a:buSzPct val="100000"/>
              <a:buFont typeface="Noto Sans Symbols"/>
              <a:buChar char="❑"/>
            </a:pPr>
            <a:r>
              <a:rPr b="1" i="0" lang="en-US" sz="2600" u="none" cap="none" strike="noStrike">
                <a:solidFill>
                  <a:schemeClr val="lt1"/>
                </a:solidFill>
                <a:latin typeface="Calibri"/>
                <a:ea typeface="Calibri"/>
                <a:cs typeface="Calibri"/>
                <a:sym typeface="Calibri"/>
              </a:rPr>
              <a:t>Questions &amp; Answers</a:t>
            </a:r>
            <a:endParaRPr/>
          </a:p>
          <a:p>
            <a:pPr indent="-107315" lvl="0" marL="285750" marR="0" rtl="0" algn="l">
              <a:lnSpc>
                <a:spcPct val="90000"/>
              </a:lnSpc>
              <a:spcBef>
                <a:spcPts val="600"/>
              </a:spcBef>
              <a:spcAft>
                <a:spcPts val="0"/>
              </a:spcAft>
              <a:buClr>
                <a:schemeClr val="dk1"/>
              </a:buClr>
              <a:buSzPct val="100000"/>
              <a:buFont typeface="Noto Sans Symbols"/>
              <a:buNone/>
            </a:pPr>
            <a:r>
              <a:t/>
            </a:r>
            <a:endParaRPr b="0" i="0" sz="1400" u="none" cap="none" strike="noStrike">
              <a:solidFill>
                <a:schemeClr val="lt1"/>
              </a:solidFill>
              <a:latin typeface="Corbel"/>
              <a:ea typeface="Corbel"/>
              <a:cs typeface="Corbel"/>
              <a:sym typeface="Corbel"/>
            </a:endParaRPr>
          </a:p>
          <a:p>
            <a:pPr indent="-107315" lvl="0" marL="285750" marR="0" rtl="0" algn="l">
              <a:lnSpc>
                <a:spcPct val="90000"/>
              </a:lnSpc>
              <a:spcBef>
                <a:spcPts val="600"/>
              </a:spcBef>
              <a:spcAft>
                <a:spcPts val="0"/>
              </a:spcAft>
              <a:buClr>
                <a:schemeClr val="dk1"/>
              </a:buClr>
              <a:buSzPct val="100000"/>
              <a:buFont typeface="Noto Sans Symbols"/>
              <a:buNone/>
            </a:pPr>
            <a:r>
              <a:t/>
            </a:r>
            <a:endParaRPr b="0" i="0" sz="1400" u="none" cap="none" strike="noStrike">
              <a:solidFill>
                <a:schemeClr val="lt1"/>
              </a:solidFill>
              <a:latin typeface="Corbel"/>
              <a:ea typeface="Corbel"/>
              <a:cs typeface="Corbel"/>
              <a:sym typeface="Corbe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5"/>
          <p:cNvSpPr/>
          <p:nvPr/>
        </p:nvSpPr>
        <p:spPr>
          <a:xfrm>
            <a:off x="0" y="736067"/>
            <a:ext cx="4066162" cy="103762"/>
          </a:xfrm>
          <a:prstGeom prst="rect">
            <a:avLst/>
          </a:prstGeom>
          <a:solidFill>
            <a:srgbClr val="0070C0"/>
          </a:solidFill>
          <a:ln cap="flat" cmpd="sng" w="127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321" name="Google Shape;321;p35"/>
          <p:cNvSpPr/>
          <p:nvPr/>
        </p:nvSpPr>
        <p:spPr>
          <a:xfrm>
            <a:off x="4079125" y="736067"/>
            <a:ext cx="4066162" cy="103762"/>
          </a:xfrm>
          <a:prstGeom prst="rect">
            <a:avLst/>
          </a:prstGeom>
          <a:solidFill>
            <a:schemeClr val="accent1"/>
          </a:solidFill>
          <a:ln cap="flat" cmpd="sng" w="127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322" name="Google Shape;322;p35"/>
          <p:cNvSpPr/>
          <p:nvPr/>
        </p:nvSpPr>
        <p:spPr>
          <a:xfrm>
            <a:off x="8148522" y="736067"/>
            <a:ext cx="4066162" cy="103762"/>
          </a:xfrm>
          <a:prstGeom prst="rect">
            <a:avLst/>
          </a:prstGeom>
          <a:solidFill>
            <a:srgbClr val="0070C0"/>
          </a:solidFill>
          <a:ln cap="flat" cmpd="sng" w="127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323" name="Google Shape;323;p35"/>
          <p:cNvSpPr txBox="1"/>
          <p:nvPr/>
        </p:nvSpPr>
        <p:spPr>
          <a:xfrm>
            <a:off x="465463" y="284176"/>
            <a:ext cx="9784080" cy="466938"/>
          </a:xfrm>
          <a:prstGeom prst="rect">
            <a:avLst/>
          </a:prstGeom>
          <a:noFill/>
          <a:ln>
            <a:noFill/>
          </a:ln>
        </p:spPr>
        <p:txBody>
          <a:bodyPr anchorCtr="0" anchor="t" bIns="45700" lIns="91425" spcFirstLastPara="1" rIns="91425" wrap="square" tIns="45700">
            <a:normAutofit/>
          </a:bodyPr>
          <a:lstStyle/>
          <a:p>
            <a:pPr indent="0" lvl="0" marL="0" marR="0" rtl="0" algn="l">
              <a:lnSpc>
                <a:spcPct val="85000"/>
              </a:lnSpc>
              <a:spcBef>
                <a:spcPts val="0"/>
              </a:spcBef>
              <a:spcAft>
                <a:spcPts val="0"/>
              </a:spcAft>
              <a:buClr>
                <a:srgbClr val="FFFFFF"/>
              </a:buClr>
              <a:buSzPts val="3000"/>
              <a:buFont typeface="Calibri"/>
              <a:buNone/>
            </a:pPr>
            <a:r>
              <a:rPr b="1" lang="en-US" sz="3000" cap="none">
                <a:solidFill>
                  <a:srgbClr val="FFFFFF"/>
                </a:solidFill>
                <a:latin typeface="Calibri"/>
                <a:ea typeface="Calibri"/>
                <a:cs typeface="Calibri"/>
                <a:sym typeface="Calibri"/>
              </a:rPr>
              <a:t>ST MICHAEL’S RC – HERE’S THE SMRC LINE </a:t>
            </a:r>
            <a:endParaRPr/>
          </a:p>
        </p:txBody>
      </p:sp>
      <p:sp>
        <p:nvSpPr>
          <p:cNvPr id="324" name="Google Shape;324;p35"/>
          <p:cNvSpPr txBox="1"/>
          <p:nvPr/>
        </p:nvSpPr>
        <p:spPr>
          <a:xfrm>
            <a:off x="271957" y="1006057"/>
            <a:ext cx="11657446" cy="62170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“We need and expect everyone (coaches, committee, rowers, parents) </a:t>
            </a:r>
            <a:endParaRPr/>
          </a:p>
          <a:p>
            <a:pPr indent="0" lvl="0" marL="0" marR="0" rtl="0" algn="ctr">
              <a:spcBef>
                <a:spcPts val="0"/>
              </a:spcBef>
              <a:spcAft>
                <a:spcPts val="0"/>
              </a:spcAft>
              <a:buNone/>
            </a:pPr>
            <a:r>
              <a:rPr b="1" lang="en-US" sz="2000">
                <a:solidFill>
                  <a:schemeClr val="dk1"/>
                </a:solidFill>
                <a:latin typeface="Calibri"/>
                <a:ea typeface="Calibri"/>
                <a:cs typeface="Calibri"/>
                <a:sym typeface="Calibri"/>
              </a:rPr>
              <a:t>to have confidence in the club and to trust the club in what we are doing.”</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It’s the coaches, led by the rowing committee, who decide on training plans &amp; schedules, competitive events, the fitness tests/seat racing process &amp; ultimately crew selection. </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Rowing is a highly competitive sport and from season to season there will be disappointments. Everyone is given a fair chance to excel in the sport but not everyone will. We prepare the crews for failure as well as success, this is all part of competing. </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Any questions you or the rowers may have with regard to training or crew selection can be dealt with in person with the head coach, coaches and captain.</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“We are inclusive to Girls and Boys of every level and ability!” </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New rowers </a:t>
            </a:r>
            <a:r>
              <a:rPr lang="en-US" sz="2000">
                <a:solidFill>
                  <a:schemeClr val="dk1"/>
                </a:solidFill>
                <a:latin typeface="Calibri"/>
                <a:ea typeface="Calibri"/>
                <a:cs typeface="Calibri"/>
                <a:sym typeface="Calibri"/>
              </a:rPr>
              <a:t>– learn about the sport and get fit during the summer camps and the trial period but… we have very limited spaces available. </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We expect the time &amp; effort commitment our coaching volunteers give is reciprocated by attendance &amp; effort.</a:t>
            </a:r>
            <a:endParaRPr/>
          </a:p>
          <a:p>
            <a:pPr indent="0" lvl="0" marL="0" marR="0" rtl="0" algn="l">
              <a:spcBef>
                <a:spcPts val="0"/>
              </a:spcBef>
              <a:spcAft>
                <a:spcPts val="0"/>
              </a:spcAft>
              <a:buNone/>
            </a:pPr>
            <a:r>
              <a:t/>
            </a:r>
            <a:endParaRPr sz="1800">
              <a:solidFill>
                <a:schemeClr val="dk1"/>
              </a:solidFill>
              <a:latin typeface="Corbel"/>
              <a:ea typeface="Corbel"/>
              <a:cs typeface="Corbel"/>
              <a:sym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6"/>
          <p:cNvSpPr txBox="1"/>
          <p:nvPr>
            <p:ph type="title"/>
          </p:nvPr>
        </p:nvSpPr>
        <p:spPr>
          <a:xfrm>
            <a:off x="1202919" y="284176"/>
            <a:ext cx="9784080" cy="1022110"/>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000"/>
              <a:buFont typeface="Calibri"/>
              <a:buNone/>
            </a:pPr>
            <a:r>
              <a:rPr b="1" lang="en-US" sz="3000">
                <a:solidFill>
                  <a:srgbClr val="FFFFFF"/>
                </a:solidFill>
                <a:latin typeface="Calibri"/>
                <a:ea typeface="Calibri"/>
                <a:cs typeface="Calibri"/>
                <a:sym typeface="Calibri"/>
              </a:rPr>
              <a:t>TRAINING (SAMPLE PROGRAM)</a:t>
            </a:r>
            <a:endParaRPr b="1" sz="2800">
              <a:solidFill>
                <a:srgbClr val="002060"/>
              </a:solidFill>
              <a:latin typeface="Calibri"/>
              <a:ea typeface="Calibri"/>
              <a:cs typeface="Calibri"/>
              <a:sym typeface="Calibri"/>
            </a:endParaRPr>
          </a:p>
        </p:txBody>
      </p:sp>
      <p:pic>
        <p:nvPicPr>
          <p:cNvPr id="331" name="Google Shape;331;p36"/>
          <p:cNvPicPr preferRelativeResize="0"/>
          <p:nvPr>
            <p:ph idx="1" type="body"/>
          </p:nvPr>
        </p:nvPicPr>
        <p:blipFill rotWithShape="1">
          <a:blip r:embed="rId3">
            <a:alphaModFix/>
          </a:blip>
          <a:srcRect b="0" l="0" r="0" t="0"/>
          <a:stretch/>
        </p:blipFill>
        <p:spPr>
          <a:xfrm>
            <a:off x="484462" y="1502229"/>
            <a:ext cx="10935731" cy="4495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36" name="Shape 336"/>
        <p:cNvGrpSpPr/>
        <p:nvPr/>
      </p:nvGrpSpPr>
      <p:grpSpPr>
        <a:xfrm>
          <a:off x="0" y="0"/>
          <a:ext cx="0" cy="0"/>
          <a:chOff x="0" y="0"/>
          <a:chExt cx="0" cy="0"/>
        </a:xfrm>
      </p:grpSpPr>
      <p:sp>
        <p:nvSpPr>
          <p:cNvPr id="337" name="Google Shape;337;p37"/>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chemeClr val="dk2"/>
              </a:buClr>
              <a:buSzPts val="4000"/>
              <a:buFont typeface="Calibri"/>
              <a:buNone/>
            </a:pPr>
            <a:r>
              <a:rPr lang="en-US">
                <a:latin typeface="Calibri"/>
                <a:ea typeface="Calibri"/>
                <a:cs typeface="Calibri"/>
                <a:sym typeface="Calibri"/>
              </a:rPr>
              <a:t>ATHLETE GOALS &amp; OBJECTIV</a:t>
            </a:r>
            <a:r>
              <a:rPr lang="en-US"/>
              <a:t>ES	</a:t>
            </a:r>
            <a:endParaRPr/>
          </a:p>
        </p:txBody>
      </p:sp>
      <p:sp>
        <p:nvSpPr>
          <p:cNvPr id="338" name="Google Shape;338;p37"/>
          <p:cNvSpPr txBox="1"/>
          <p:nvPr>
            <p:ph idx="1" type="body"/>
          </p:nvPr>
        </p:nvSpPr>
        <p:spPr>
          <a:xfrm>
            <a:off x="1" y="1792936"/>
            <a:ext cx="12006942" cy="4991322"/>
          </a:xfrm>
          <a:prstGeom prst="rect">
            <a:avLst/>
          </a:prstGeom>
          <a:noFill/>
          <a:ln>
            <a:noFill/>
          </a:ln>
        </p:spPr>
        <p:txBody>
          <a:bodyPr anchorCtr="0" anchor="t" bIns="45700" lIns="91425" spcFirstLastPara="1" rIns="91425" wrap="square" tIns="45700">
            <a:noAutofit/>
          </a:bodyPr>
          <a:lstStyle/>
          <a:p>
            <a:pPr indent="-182880" lvl="0" marL="182880" rtl="0" algn="l">
              <a:lnSpc>
                <a:spcPct val="90000"/>
              </a:lnSpc>
              <a:spcBef>
                <a:spcPts val="0"/>
              </a:spcBef>
              <a:spcAft>
                <a:spcPts val="0"/>
              </a:spcAft>
              <a:buSzPts val="2400"/>
              <a:buChar char="▪"/>
            </a:pPr>
            <a:r>
              <a:rPr lang="en-US" sz="2400">
                <a:latin typeface="Calibri"/>
                <a:ea typeface="Calibri"/>
                <a:cs typeface="Calibri"/>
                <a:sym typeface="Calibri"/>
              </a:rPr>
              <a:t>Club aim is to produce top level rowers – winning national championships and gaining international recognition </a:t>
            </a:r>
            <a:endParaRPr/>
          </a:p>
          <a:p>
            <a:pPr indent="-182880" lvl="0" marL="182880" rtl="0" algn="l">
              <a:lnSpc>
                <a:spcPct val="90000"/>
              </a:lnSpc>
              <a:spcBef>
                <a:spcPts val="1400"/>
              </a:spcBef>
              <a:spcAft>
                <a:spcPts val="0"/>
              </a:spcAft>
              <a:buSzPts val="2400"/>
              <a:buChar char="▪"/>
            </a:pPr>
            <a:r>
              <a:rPr lang="en-US" sz="2400">
                <a:latin typeface="Calibri"/>
                <a:ea typeface="Calibri"/>
                <a:cs typeface="Calibri"/>
                <a:sym typeface="Calibri"/>
              </a:rPr>
              <a:t>Excellence / Winning culture – balanced with integrity and respect</a:t>
            </a:r>
            <a:endParaRPr/>
          </a:p>
          <a:p>
            <a:pPr indent="-182880" lvl="0" marL="182880" rtl="0" algn="l">
              <a:lnSpc>
                <a:spcPct val="90000"/>
              </a:lnSpc>
              <a:spcBef>
                <a:spcPts val="1400"/>
              </a:spcBef>
              <a:spcAft>
                <a:spcPts val="0"/>
              </a:spcAft>
              <a:buSzPts val="2400"/>
              <a:buChar char="▪"/>
            </a:pPr>
            <a:r>
              <a:rPr lang="en-US" sz="2400">
                <a:latin typeface="Calibri"/>
                <a:ea typeface="Calibri"/>
                <a:cs typeface="Calibri"/>
                <a:sym typeface="Calibri"/>
              </a:rPr>
              <a:t>Honesty &amp; Transparency in testing, assessment and selection</a:t>
            </a:r>
            <a:endParaRPr/>
          </a:p>
          <a:p>
            <a:pPr indent="-182880" lvl="0" marL="182880" rtl="0" algn="l">
              <a:lnSpc>
                <a:spcPct val="90000"/>
              </a:lnSpc>
              <a:spcBef>
                <a:spcPts val="1400"/>
              </a:spcBef>
              <a:spcAft>
                <a:spcPts val="0"/>
              </a:spcAft>
              <a:buSzPts val="2400"/>
              <a:buChar char="▪"/>
            </a:pPr>
            <a:r>
              <a:rPr lang="en-US" sz="2400">
                <a:latin typeface="Calibri"/>
                <a:ea typeface="Calibri"/>
                <a:cs typeface="Calibri"/>
                <a:sym typeface="Calibri"/>
              </a:rPr>
              <a:t>Keeping it fun / rower enjoying sport &amp; fulfilling ambitions</a:t>
            </a:r>
            <a:endParaRPr/>
          </a:p>
          <a:p>
            <a:pPr indent="-182880" lvl="0" marL="182880" rtl="0" algn="l">
              <a:lnSpc>
                <a:spcPct val="90000"/>
              </a:lnSpc>
              <a:spcBef>
                <a:spcPts val="1400"/>
              </a:spcBef>
              <a:spcAft>
                <a:spcPts val="0"/>
              </a:spcAft>
              <a:buSzPts val="2400"/>
              <a:buChar char="▪"/>
            </a:pPr>
            <a:r>
              <a:rPr lang="en-US" sz="2400">
                <a:latin typeface="Calibri"/>
                <a:ea typeface="Calibri"/>
                <a:cs typeface="Calibri"/>
                <a:sym typeface="Calibri"/>
              </a:rPr>
              <a:t>Right First Time: </a:t>
            </a:r>
            <a:endParaRPr/>
          </a:p>
          <a:p>
            <a:pPr indent="-182880" lvl="1" marL="411480" rtl="0" algn="l">
              <a:lnSpc>
                <a:spcPct val="90000"/>
              </a:lnSpc>
              <a:spcBef>
                <a:spcPts val="400"/>
              </a:spcBef>
              <a:spcAft>
                <a:spcPts val="0"/>
              </a:spcAft>
              <a:buSzPts val="2000"/>
              <a:buChar char="▪"/>
            </a:pPr>
            <a:r>
              <a:rPr lang="en-US">
                <a:latin typeface="Calibri"/>
                <a:ea typeface="Calibri"/>
                <a:cs typeface="Calibri"/>
                <a:sym typeface="Calibri"/>
              </a:rPr>
              <a:t>Training Diary 				Water Bottles and fuel</a:t>
            </a:r>
            <a:endParaRPr/>
          </a:p>
          <a:p>
            <a:pPr indent="-182880" lvl="1" marL="411480" rtl="0" algn="l">
              <a:lnSpc>
                <a:spcPct val="90000"/>
              </a:lnSpc>
              <a:spcBef>
                <a:spcPts val="600"/>
              </a:spcBef>
              <a:spcAft>
                <a:spcPts val="0"/>
              </a:spcAft>
              <a:buSzPts val="2000"/>
              <a:buChar char="▪"/>
            </a:pPr>
            <a:r>
              <a:rPr lang="en-US">
                <a:latin typeface="Calibri"/>
                <a:ea typeface="Calibri"/>
                <a:cs typeface="Calibri"/>
                <a:sym typeface="Calibri"/>
              </a:rPr>
              <a:t>Appropriate Gear				Rest &amp; Nutrition</a:t>
            </a:r>
            <a:endParaRPr/>
          </a:p>
          <a:p>
            <a:pPr indent="-182880" lvl="1" marL="411480" rtl="0" algn="l">
              <a:lnSpc>
                <a:spcPct val="90000"/>
              </a:lnSpc>
              <a:spcBef>
                <a:spcPts val="600"/>
              </a:spcBef>
              <a:spcAft>
                <a:spcPts val="0"/>
              </a:spcAft>
              <a:buSzPts val="2000"/>
              <a:buChar char="▪"/>
            </a:pPr>
            <a:r>
              <a:rPr lang="en-US">
                <a:latin typeface="Calibri"/>
                <a:ea typeface="Calibri"/>
                <a:cs typeface="Calibri"/>
                <a:sym typeface="Calibri"/>
              </a:rPr>
              <a:t>Time Keeping 				Respect for each other</a:t>
            </a:r>
            <a:endParaRPr/>
          </a:p>
          <a:p>
            <a:pPr indent="-182880" lvl="1" marL="411480" rtl="0" algn="l">
              <a:lnSpc>
                <a:spcPct val="90000"/>
              </a:lnSpc>
              <a:spcBef>
                <a:spcPts val="600"/>
              </a:spcBef>
              <a:spcAft>
                <a:spcPts val="0"/>
              </a:spcAft>
              <a:buSzPts val="2000"/>
              <a:buChar char="▪"/>
            </a:pPr>
            <a:r>
              <a:rPr lang="en-US">
                <a:latin typeface="Calibri"/>
                <a:ea typeface="Calibri"/>
                <a:cs typeface="Calibri"/>
                <a:sym typeface="Calibri"/>
              </a:rPr>
              <a:t>Active membership – kids get involved, clean the club, take ownership</a:t>
            </a:r>
            <a:endParaRPr>
              <a:latin typeface="Calibri"/>
              <a:ea typeface="Calibri"/>
              <a:cs typeface="Calibri"/>
              <a:sym typeface="Calibri"/>
            </a:endParaRPr>
          </a:p>
        </p:txBody>
      </p:sp>
      <p:pic>
        <p:nvPicPr>
          <p:cNvPr descr="Chart, logo, company name  Description automatically generated" id="339" name="Google Shape;339;p37"/>
          <p:cNvPicPr preferRelativeResize="0"/>
          <p:nvPr/>
        </p:nvPicPr>
        <p:blipFill rotWithShape="1">
          <a:blip r:embed="rId3">
            <a:alphaModFix/>
          </a:blip>
          <a:srcRect b="0" l="0" r="0" t="0"/>
          <a:stretch/>
        </p:blipFill>
        <p:spPr>
          <a:xfrm>
            <a:off x="9982200" y="4006573"/>
            <a:ext cx="1737149" cy="147889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8"/>
          <p:cNvSpPr txBox="1"/>
          <p:nvPr>
            <p:ph type="title"/>
          </p:nvPr>
        </p:nvSpPr>
        <p:spPr>
          <a:xfrm>
            <a:off x="527538" y="77347"/>
            <a:ext cx="9784080" cy="728196"/>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000"/>
              <a:buFont typeface="Century Gothic"/>
              <a:buNone/>
            </a:pPr>
            <a:r>
              <a:rPr b="1" lang="en-US" sz="3000">
                <a:solidFill>
                  <a:srgbClr val="FFFFFF"/>
                </a:solidFill>
                <a:latin typeface="Century Gothic"/>
                <a:ea typeface="Century Gothic"/>
                <a:cs typeface="Century Gothic"/>
                <a:sym typeface="Century Gothic"/>
              </a:rPr>
              <a:t>REGATTA / HOR SCHEDULE</a:t>
            </a:r>
            <a:endParaRPr b="1" sz="3000">
              <a:solidFill>
                <a:srgbClr val="002060"/>
              </a:solidFill>
              <a:latin typeface="Century Gothic"/>
              <a:ea typeface="Century Gothic"/>
              <a:cs typeface="Century Gothic"/>
              <a:sym typeface="Century Gothic"/>
            </a:endParaRPr>
          </a:p>
        </p:txBody>
      </p:sp>
      <p:sp>
        <p:nvSpPr>
          <p:cNvPr id="346" name="Google Shape;346;p38"/>
          <p:cNvSpPr txBox="1"/>
          <p:nvPr>
            <p:ph idx="1" type="body"/>
          </p:nvPr>
        </p:nvSpPr>
        <p:spPr>
          <a:xfrm>
            <a:off x="1202919" y="1348509"/>
            <a:ext cx="9784080" cy="4869411"/>
          </a:xfrm>
          <a:prstGeom prst="rect">
            <a:avLst/>
          </a:prstGeom>
          <a:noFill/>
          <a:ln>
            <a:noFill/>
          </a:ln>
        </p:spPr>
        <p:txBody>
          <a:bodyPr anchorCtr="0" anchor="t" bIns="45700" lIns="91425" spcFirstLastPara="1" rIns="91425" wrap="square" tIns="45700">
            <a:normAutofit/>
          </a:bodyPr>
          <a:lstStyle/>
          <a:p>
            <a:pPr indent="-43179" lvl="0" marL="182880" rtl="0" algn="l">
              <a:lnSpc>
                <a:spcPct val="90000"/>
              </a:lnSpc>
              <a:spcBef>
                <a:spcPts val="0"/>
              </a:spcBef>
              <a:spcAft>
                <a:spcPts val="0"/>
              </a:spcAft>
              <a:buSzPts val="2200"/>
              <a:buNone/>
            </a:pPr>
            <a:r>
              <a:t/>
            </a:r>
            <a:endParaRPr>
              <a:solidFill>
                <a:schemeClr val="dk1"/>
              </a:solidFill>
            </a:endParaRPr>
          </a:p>
          <a:p>
            <a:pPr indent="-43179" lvl="0" marL="182880" rtl="0" algn="l">
              <a:lnSpc>
                <a:spcPct val="90000"/>
              </a:lnSpc>
              <a:spcBef>
                <a:spcPts val="1400"/>
              </a:spcBef>
              <a:spcAft>
                <a:spcPts val="0"/>
              </a:spcAft>
              <a:buSzPts val="2200"/>
              <a:buNone/>
            </a:pPr>
            <a:r>
              <a:t/>
            </a:r>
            <a:endParaRPr/>
          </a:p>
        </p:txBody>
      </p:sp>
      <p:pic>
        <p:nvPicPr>
          <p:cNvPr id="347" name="Google Shape;347;p38"/>
          <p:cNvPicPr preferRelativeResize="0"/>
          <p:nvPr/>
        </p:nvPicPr>
        <p:blipFill rotWithShape="1">
          <a:blip r:embed="rId3">
            <a:alphaModFix/>
          </a:blip>
          <a:srcRect b="0" l="0" r="0" t="0"/>
          <a:stretch/>
        </p:blipFill>
        <p:spPr>
          <a:xfrm>
            <a:off x="288052" y="708428"/>
            <a:ext cx="10467034" cy="607714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9"/>
          <p:cNvSpPr txBox="1"/>
          <p:nvPr>
            <p:ph type="title"/>
          </p:nvPr>
        </p:nvSpPr>
        <p:spPr>
          <a:xfrm>
            <a:off x="664029" y="229748"/>
            <a:ext cx="10322970" cy="597567"/>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002060"/>
              </a:buClr>
              <a:buSzPts val="3000"/>
              <a:buFont typeface="Calibri"/>
              <a:buNone/>
            </a:pPr>
            <a:r>
              <a:rPr b="1" lang="en-US" sz="3000">
                <a:solidFill>
                  <a:srgbClr val="002060"/>
                </a:solidFill>
                <a:latin typeface="Calibri"/>
                <a:ea typeface="Calibri"/>
                <a:cs typeface="Calibri"/>
                <a:sym typeface="Calibri"/>
              </a:rPr>
              <a:t>SAFETY / CHILD WELFARE</a:t>
            </a:r>
            <a:endParaRPr b="1" sz="3000">
              <a:solidFill>
                <a:srgbClr val="002060"/>
              </a:solidFill>
              <a:latin typeface="Calibri"/>
              <a:ea typeface="Calibri"/>
              <a:cs typeface="Calibri"/>
              <a:sym typeface="Calibri"/>
            </a:endParaRPr>
          </a:p>
        </p:txBody>
      </p:sp>
      <p:sp>
        <p:nvSpPr>
          <p:cNvPr id="354" name="Google Shape;354;p39"/>
          <p:cNvSpPr txBox="1"/>
          <p:nvPr>
            <p:ph idx="1" type="body"/>
          </p:nvPr>
        </p:nvSpPr>
        <p:spPr>
          <a:xfrm>
            <a:off x="661061" y="1150257"/>
            <a:ext cx="5815939" cy="5500914"/>
          </a:xfrm>
          <a:prstGeom prst="rect">
            <a:avLst/>
          </a:prstGeom>
          <a:noFill/>
          <a:ln>
            <a:noFill/>
          </a:ln>
        </p:spPr>
        <p:txBody>
          <a:bodyPr anchorCtr="0" anchor="t" bIns="45700" lIns="91425" spcFirstLastPara="1" rIns="91425" wrap="square" tIns="45700">
            <a:normAutofit lnSpcReduction="10000"/>
          </a:bodyPr>
          <a:lstStyle/>
          <a:p>
            <a:pPr indent="-182880" lvl="0" marL="182880" rtl="0" algn="l">
              <a:lnSpc>
                <a:spcPct val="90000"/>
              </a:lnSpc>
              <a:spcBef>
                <a:spcPts val="0"/>
              </a:spcBef>
              <a:spcAft>
                <a:spcPts val="0"/>
              </a:spcAft>
              <a:buClr>
                <a:srgbClr val="002060"/>
              </a:buClr>
              <a:buSzPts val="2200"/>
              <a:buFont typeface="Noto Sans Symbols"/>
              <a:buChar char="▪"/>
            </a:pPr>
            <a:r>
              <a:rPr lang="en-US">
                <a:solidFill>
                  <a:schemeClr val="dk1"/>
                </a:solidFill>
                <a:latin typeface="Calibri"/>
                <a:ea typeface="Calibri"/>
                <a:cs typeface="Calibri"/>
                <a:sym typeface="Calibri"/>
              </a:rPr>
              <a:t>Junior boats must be accompanied by safety launch at all times</a:t>
            </a:r>
            <a:endParaRPr/>
          </a:p>
          <a:p>
            <a:pPr indent="-182880" lvl="0" marL="182880" rtl="0" algn="l">
              <a:lnSpc>
                <a:spcPct val="90000"/>
              </a:lnSpc>
              <a:spcBef>
                <a:spcPts val="1400"/>
              </a:spcBef>
              <a:spcAft>
                <a:spcPts val="0"/>
              </a:spcAft>
              <a:buClr>
                <a:srgbClr val="002060"/>
              </a:buClr>
              <a:buSzPts val="2200"/>
              <a:buFont typeface="Noto Sans Symbols"/>
              <a:buChar char="▪"/>
            </a:pPr>
            <a:r>
              <a:rPr lang="en-US">
                <a:solidFill>
                  <a:schemeClr val="dk1"/>
                </a:solidFill>
                <a:latin typeface="Calibri"/>
                <a:ea typeface="Calibri"/>
                <a:cs typeface="Calibri"/>
                <a:sym typeface="Calibri"/>
              </a:rPr>
              <a:t>Launches equipped as per RI – throw line / thermal blankets / whistle / knife / first aid box</a:t>
            </a:r>
            <a:endParaRPr/>
          </a:p>
          <a:p>
            <a:pPr indent="-182880" lvl="0" marL="182880" rtl="0" algn="l">
              <a:lnSpc>
                <a:spcPct val="90000"/>
              </a:lnSpc>
              <a:spcBef>
                <a:spcPts val="1400"/>
              </a:spcBef>
              <a:spcAft>
                <a:spcPts val="0"/>
              </a:spcAft>
              <a:buClr>
                <a:srgbClr val="002060"/>
              </a:buClr>
              <a:buSzPts val="2200"/>
              <a:buFont typeface="Noto Sans Symbols"/>
              <a:buChar char="▪"/>
            </a:pPr>
            <a:r>
              <a:rPr lang="en-US">
                <a:solidFill>
                  <a:schemeClr val="dk1"/>
                </a:solidFill>
                <a:latin typeface="Calibri"/>
                <a:ea typeface="Calibri"/>
                <a:cs typeface="Calibri"/>
                <a:sym typeface="Calibri"/>
              </a:rPr>
              <a:t>Life jackets for coxes and all in launch</a:t>
            </a:r>
            <a:endParaRPr/>
          </a:p>
          <a:p>
            <a:pPr indent="-182880" lvl="0" marL="182880" rtl="0" algn="l">
              <a:lnSpc>
                <a:spcPct val="90000"/>
              </a:lnSpc>
              <a:spcBef>
                <a:spcPts val="1400"/>
              </a:spcBef>
              <a:spcAft>
                <a:spcPts val="0"/>
              </a:spcAft>
              <a:buClr>
                <a:srgbClr val="002060"/>
              </a:buClr>
              <a:buSzPts val="2200"/>
              <a:buFont typeface="Noto Sans Symbols"/>
              <a:buChar char="▪"/>
            </a:pPr>
            <a:r>
              <a:rPr lang="en-US">
                <a:solidFill>
                  <a:schemeClr val="dk1"/>
                </a:solidFill>
                <a:latin typeface="Calibri"/>
                <a:ea typeface="Calibri"/>
                <a:cs typeface="Calibri"/>
                <a:sym typeface="Calibri"/>
              </a:rPr>
              <a:t>Capsizes happen – drills / swim tests </a:t>
            </a:r>
            <a:endParaRPr/>
          </a:p>
          <a:p>
            <a:pPr indent="-182880" lvl="0" marL="182880" rtl="0" algn="l">
              <a:lnSpc>
                <a:spcPct val="90000"/>
              </a:lnSpc>
              <a:spcBef>
                <a:spcPts val="1400"/>
              </a:spcBef>
              <a:spcAft>
                <a:spcPts val="0"/>
              </a:spcAft>
              <a:buClr>
                <a:srgbClr val="002060"/>
              </a:buClr>
              <a:buSzPts val="2200"/>
              <a:buFont typeface="Noto Sans Symbols"/>
              <a:buChar char="▪"/>
            </a:pPr>
            <a:r>
              <a:rPr lang="en-US">
                <a:solidFill>
                  <a:schemeClr val="dk1"/>
                </a:solidFill>
                <a:latin typeface="Calibri"/>
                <a:ea typeface="Calibri"/>
                <a:cs typeface="Calibri"/>
                <a:sym typeface="Calibri"/>
              </a:rPr>
              <a:t>Club &amp; OBB have AED</a:t>
            </a:r>
            <a:endParaRPr/>
          </a:p>
          <a:p>
            <a:pPr indent="-182880" lvl="0" marL="182880" rtl="0" algn="l">
              <a:lnSpc>
                <a:spcPct val="90000"/>
              </a:lnSpc>
              <a:spcBef>
                <a:spcPts val="1400"/>
              </a:spcBef>
              <a:spcAft>
                <a:spcPts val="0"/>
              </a:spcAft>
              <a:buClr>
                <a:srgbClr val="002060"/>
              </a:buClr>
              <a:buSzPts val="2200"/>
              <a:buFont typeface="Noto Sans Symbols"/>
              <a:buChar char="▪"/>
            </a:pPr>
            <a:r>
              <a:rPr lang="en-US">
                <a:solidFill>
                  <a:schemeClr val="dk1"/>
                </a:solidFill>
                <a:latin typeface="Calibri"/>
                <a:ea typeface="Calibri"/>
                <a:cs typeface="Calibri"/>
                <a:sym typeface="Calibri"/>
              </a:rPr>
              <a:t>First Aid and AED at club and OBB</a:t>
            </a:r>
            <a:endParaRPr/>
          </a:p>
          <a:p>
            <a:pPr indent="-182880" lvl="0" marL="182880" rtl="0" algn="l">
              <a:lnSpc>
                <a:spcPct val="90000"/>
              </a:lnSpc>
              <a:spcBef>
                <a:spcPts val="1400"/>
              </a:spcBef>
              <a:spcAft>
                <a:spcPts val="0"/>
              </a:spcAft>
              <a:buClr>
                <a:srgbClr val="002060"/>
              </a:buClr>
              <a:buSzPts val="2200"/>
              <a:buFont typeface="Noto Sans Symbols"/>
              <a:buChar char="▪"/>
            </a:pPr>
            <a:r>
              <a:rPr lang="en-US">
                <a:solidFill>
                  <a:schemeClr val="dk1"/>
                </a:solidFill>
                <a:latin typeface="Calibri"/>
                <a:ea typeface="Calibri"/>
                <a:cs typeface="Calibri"/>
                <a:sym typeface="Calibri"/>
              </a:rPr>
              <a:t>No gym work on own</a:t>
            </a:r>
            <a:endParaRPr/>
          </a:p>
          <a:p>
            <a:pPr indent="-182880" lvl="0" marL="182880" rtl="0" algn="l">
              <a:lnSpc>
                <a:spcPct val="90000"/>
              </a:lnSpc>
              <a:spcBef>
                <a:spcPts val="1400"/>
              </a:spcBef>
              <a:spcAft>
                <a:spcPts val="0"/>
              </a:spcAft>
              <a:buClr>
                <a:srgbClr val="002060"/>
              </a:buClr>
              <a:buSzPts val="2200"/>
              <a:buFont typeface="Noto Sans Symbols"/>
              <a:buChar char="▪"/>
            </a:pPr>
            <a:r>
              <a:rPr lang="en-US">
                <a:solidFill>
                  <a:schemeClr val="dk1"/>
                </a:solidFill>
                <a:latin typeface="Calibri"/>
                <a:ea typeface="Calibri"/>
                <a:cs typeface="Calibri"/>
                <a:sym typeface="Calibri"/>
              </a:rPr>
              <a:t>No nonmembers training permitted</a:t>
            </a:r>
            <a:endParaRPr/>
          </a:p>
          <a:p>
            <a:pPr indent="-182880" lvl="0" marL="182880" rtl="0" algn="l">
              <a:lnSpc>
                <a:spcPct val="90000"/>
              </a:lnSpc>
              <a:spcBef>
                <a:spcPts val="1400"/>
              </a:spcBef>
              <a:spcAft>
                <a:spcPts val="0"/>
              </a:spcAft>
              <a:buClr>
                <a:srgbClr val="002060"/>
              </a:buClr>
              <a:buSzPts val="2200"/>
              <a:buFont typeface="Noto Sans Symbols"/>
              <a:buChar char="▪"/>
            </a:pPr>
            <a:r>
              <a:rPr lang="en-US">
                <a:solidFill>
                  <a:schemeClr val="dk1"/>
                </a:solidFill>
                <a:latin typeface="Calibri"/>
                <a:ea typeface="Calibri"/>
                <a:cs typeface="Calibri"/>
                <a:sym typeface="Calibri"/>
              </a:rPr>
              <a:t>Radio communications</a:t>
            </a:r>
            <a:endParaRPr/>
          </a:p>
          <a:p>
            <a:pPr indent="-182880" lvl="0" marL="182880" rtl="0" algn="l">
              <a:lnSpc>
                <a:spcPct val="90000"/>
              </a:lnSpc>
              <a:spcBef>
                <a:spcPts val="1400"/>
              </a:spcBef>
              <a:spcAft>
                <a:spcPts val="0"/>
              </a:spcAft>
              <a:buClr>
                <a:srgbClr val="002060"/>
              </a:buClr>
              <a:buSzPts val="2200"/>
              <a:buFont typeface="Noto Sans Symbols"/>
              <a:buChar char="▪"/>
            </a:pPr>
            <a:r>
              <a:rPr lang="en-US">
                <a:solidFill>
                  <a:schemeClr val="dk1"/>
                </a:solidFill>
                <a:latin typeface="Calibri"/>
                <a:ea typeface="Calibri"/>
                <a:cs typeface="Calibri"/>
                <a:sym typeface="Calibri"/>
              </a:rPr>
              <a:t>Safety statement / Risk assessment in place / audits conducted</a:t>
            </a:r>
            <a:endParaRPr/>
          </a:p>
          <a:p>
            <a:pPr indent="0" lvl="0" marL="0" rtl="0" algn="l">
              <a:lnSpc>
                <a:spcPct val="90000"/>
              </a:lnSpc>
              <a:spcBef>
                <a:spcPts val="1400"/>
              </a:spcBef>
              <a:spcAft>
                <a:spcPts val="0"/>
              </a:spcAft>
              <a:buSzPts val="2200"/>
              <a:buNone/>
            </a:pPr>
            <a:r>
              <a:t/>
            </a:r>
            <a:endParaRPr>
              <a:solidFill>
                <a:schemeClr val="dk1"/>
              </a:solidFill>
            </a:endParaRPr>
          </a:p>
        </p:txBody>
      </p:sp>
      <p:sp>
        <p:nvSpPr>
          <p:cNvPr id="355" name="Google Shape;355;p39"/>
          <p:cNvSpPr txBox="1"/>
          <p:nvPr>
            <p:ph idx="2" type="body"/>
          </p:nvPr>
        </p:nvSpPr>
        <p:spPr>
          <a:xfrm>
            <a:off x="6975337" y="1278214"/>
            <a:ext cx="4754880" cy="4795520"/>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Clr>
                <a:srgbClr val="002060"/>
              </a:buClr>
              <a:buSzPts val="2200"/>
              <a:buFont typeface="Noto Sans Symbols"/>
              <a:buChar char="▪"/>
            </a:pPr>
            <a:r>
              <a:rPr lang="en-US">
                <a:solidFill>
                  <a:schemeClr val="dk1"/>
                </a:solidFill>
                <a:latin typeface="Calibri"/>
                <a:ea typeface="Calibri"/>
                <a:cs typeface="Calibri"/>
                <a:sym typeface="Calibri"/>
              </a:rPr>
              <a:t>Child Welfare Officers:</a:t>
            </a:r>
            <a:endParaRPr/>
          </a:p>
          <a:p>
            <a:pPr indent="-182880" lvl="1" marL="411480" rtl="0" algn="l">
              <a:lnSpc>
                <a:spcPct val="90000"/>
              </a:lnSpc>
              <a:spcBef>
                <a:spcPts val="400"/>
              </a:spcBef>
              <a:spcAft>
                <a:spcPts val="0"/>
              </a:spcAft>
              <a:buClr>
                <a:srgbClr val="002060"/>
              </a:buClr>
              <a:buSzPts val="2000"/>
              <a:buFont typeface="Noto Sans Symbols"/>
              <a:buChar char="▪"/>
            </a:pPr>
            <a:r>
              <a:rPr lang="en-US">
                <a:solidFill>
                  <a:schemeClr val="dk1"/>
                </a:solidFill>
                <a:latin typeface="Calibri"/>
                <a:ea typeface="Calibri"/>
                <a:cs typeface="Calibri"/>
                <a:sym typeface="Calibri"/>
              </a:rPr>
              <a:t>Kate OBrien</a:t>
            </a:r>
            <a:endParaRPr/>
          </a:p>
          <a:p>
            <a:pPr indent="-182880" lvl="1" marL="411480" rtl="0" algn="l">
              <a:lnSpc>
                <a:spcPct val="90000"/>
              </a:lnSpc>
              <a:spcBef>
                <a:spcPts val="600"/>
              </a:spcBef>
              <a:spcAft>
                <a:spcPts val="0"/>
              </a:spcAft>
              <a:buClr>
                <a:srgbClr val="002060"/>
              </a:buClr>
              <a:buSzPts val="2000"/>
              <a:buFont typeface="Noto Sans Symbols"/>
              <a:buChar char="▪"/>
            </a:pPr>
            <a:r>
              <a:rPr lang="en-US">
                <a:solidFill>
                  <a:schemeClr val="dk1"/>
                </a:solidFill>
                <a:latin typeface="Calibri"/>
                <a:ea typeface="Calibri"/>
                <a:cs typeface="Calibri"/>
                <a:sym typeface="Calibri"/>
              </a:rPr>
              <a:t>Donal O’Byrne </a:t>
            </a:r>
            <a:endParaRPr>
              <a:solidFill>
                <a:schemeClr val="dk1"/>
              </a:solidFill>
              <a:latin typeface="Calibri"/>
              <a:ea typeface="Calibri"/>
              <a:cs typeface="Calibri"/>
              <a:sym typeface="Calibri"/>
            </a:endParaRPr>
          </a:p>
          <a:p>
            <a:pPr indent="-182880" lvl="0" marL="182880" rtl="0" algn="l">
              <a:lnSpc>
                <a:spcPct val="90000"/>
              </a:lnSpc>
              <a:spcBef>
                <a:spcPts val="1600"/>
              </a:spcBef>
              <a:spcAft>
                <a:spcPts val="0"/>
              </a:spcAft>
              <a:buClr>
                <a:srgbClr val="002060"/>
              </a:buClr>
              <a:buSzPts val="2200"/>
              <a:buFont typeface="Noto Sans Symbols"/>
              <a:buChar char="▪"/>
            </a:pPr>
            <a:r>
              <a:rPr lang="en-US">
                <a:solidFill>
                  <a:schemeClr val="dk1"/>
                </a:solidFill>
                <a:latin typeface="Calibri"/>
                <a:ea typeface="Calibri"/>
                <a:cs typeface="Calibri"/>
                <a:sym typeface="Calibri"/>
              </a:rPr>
              <a:t>Garda Vetting in place</a:t>
            </a:r>
            <a:endParaRPr/>
          </a:p>
          <a:p>
            <a:pPr indent="-182880" lvl="0" marL="182880" rtl="0" algn="l">
              <a:lnSpc>
                <a:spcPct val="90000"/>
              </a:lnSpc>
              <a:spcBef>
                <a:spcPts val="1400"/>
              </a:spcBef>
              <a:spcAft>
                <a:spcPts val="0"/>
              </a:spcAft>
              <a:buClr>
                <a:srgbClr val="002060"/>
              </a:buClr>
              <a:buSzPts val="2200"/>
              <a:buFont typeface="Noto Sans Symbols"/>
              <a:buChar char="▪"/>
            </a:pPr>
            <a:r>
              <a:rPr lang="en-US">
                <a:solidFill>
                  <a:schemeClr val="dk1"/>
                </a:solidFill>
                <a:latin typeface="Calibri"/>
                <a:ea typeface="Calibri"/>
                <a:cs typeface="Calibri"/>
                <a:sym typeface="Calibri"/>
              </a:rPr>
              <a:t>2 Adults rule when training juniors</a:t>
            </a:r>
            <a:endParaRPr/>
          </a:p>
          <a:p>
            <a:pPr indent="-182880" lvl="0" marL="182880" rtl="0" algn="l">
              <a:lnSpc>
                <a:spcPct val="90000"/>
              </a:lnSpc>
              <a:spcBef>
                <a:spcPts val="1400"/>
              </a:spcBef>
              <a:spcAft>
                <a:spcPts val="0"/>
              </a:spcAft>
              <a:buClr>
                <a:srgbClr val="002060"/>
              </a:buClr>
              <a:buSzPts val="2200"/>
              <a:buFont typeface="Noto Sans Symbols"/>
              <a:buChar char="▪"/>
            </a:pPr>
            <a:r>
              <a:rPr lang="en-US">
                <a:solidFill>
                  <a:schemeClr val="dk1"/>
                </a:solidFill>
                <a:latin typeface="Calibri"/>
                <a:ea typeface="Calibri"/>
                <a:cs typeface="Calibri"/>
                <a:sym typeface="Calibri"/>
              </a:rPr>
              <a:t>Social Media</a:t>
            </a:r>
            <a:endParaRPr/>
          </a:p>
          <a:p>
            <a:pPr indent="-182880" lvl="0" marL="182880" rtl="0" algn="l">
              <a:lnSpc>
                <a:spcPct val="90000"/>
              </a:lnSpc>
              <a:spcBef>
                <a:spcPts val="1400"/>
              </a:spcBef>
              <a:spcAft>
                <a:spcPts val="0"/>
              </a:spcAft>
              <a:buClr>
                <a:srgbClr val="002060"/>
              </a:buClr>
              <a:buSzPts val="2200"/>
              <a:buFont typeface="Noto Sans Symbols"/>
              <a:buChar char="▪"/>
            </a:pPr>
            <a:r>
              <a:rPr lang="en-US">
                <a:solidFill>
                  <a:schemeClr val="dk1"/>
                </a:solidFill>
                <a:latin typeface="Calibri"/>
                <a:ea typeface="Calibri"/>
                <a:cs typeface="Calibri"/>
                <a:sym typeface="Calibri"/>
              </a:rPr>
              <a:t>Code of Behaviour</a:t>
            </a:r>
            <a:endParaRPr>
              <a:solidFill>
                <a:schemeClr val="dk1"/>
              </a:solidFill>
              <a:latin typeface="Calibri"/>
              <a:ea typeface="Calibri"/>
              <a:cs typeface="Calibri"/>
              <a:sym typeface="Calibri"/>
            </a:endParaRPr>
          </a:p>
        </p:txBody>
      </p:sp>
      <p:pic>
        <p:nvPicPr>
          <p:cNvPr descr="Chart, logo, company name  Description automatically generated" id="356" name="Google Shape;356;p39"/>
          <p:cNvPicPr preferRelativeResize="0"/>
          <p:nvPr/>
        </p:nvPicPr>
        <p:blipFill rotWithShape="1">
          <a:blip r:embed="rId3">
            <a:alphaModFix/>
          </a:blip>
          <a:srcRect b="0" l="0" r="0" t="0"/>
          <a:stretch/>
        </p:blipFill>
        <p:spPr>
          <a:xfrm>
            <a:off x="9352777" y="5289469"/>
            <a:ext cx="2178162" cy="156853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0"/>
          <p:cNvSpPr txBox="1"/>
          <p:nvPr/>
        </p:nvSpPr>
        <p:spPr>
          <a:xfrm>
            <a:off x="465463" y="284176"/>
            <a:ext cx="9784080" cy="466938"/>
          </a:xfrm>
          <a:prstGeom prst="rect">
            <a:avLst/>
          </a:prstGeom>
          <a:noFill/>
          <a:ln>
            <a:noFill/>
          </a:ln>
        </p:spPr>
        <p:txBody>
          <a:bodyPr anchorCtr="0" anchor="t" bIns="45700" lIns="91425" spcFirstLastPara="1" rIns="91425" wrap="square" tIns="45700">
            <a:noAutofit/>
          </a:bodyPr>
          <a:lstStyle/>
          <a:p>
            <a:pPr indent="0" lvl="0" marL="0" marR="0" rtl="0" algn="l">
              <a:lnSpc>
                <a:spcPct val="85000"/>
              </a:lnSpc>
              <a:spcBef>
                <a:spcPts val="0"/>
              </a:spcBef>
              <a:spcAft>
                <a:spcPts val="0"/>
              </a:spcAft>
              <a:buClr>
                <a:srgbClr val="002060"/>
              </a:buClr>
              <a:buSzPts val="3000"/>
              <a:buFont typeface="Calibri"/>
              <a:buNone/>
            </a:pPr>
            <a:r>
              <a:rPr b="1" lang="en-US" sz="3000" cap="none">
                <a:solidFill>
                  <a:srgbClr val="002060"/>
                </a:solidFill>
                <a:latin typeface="Calibri"/>
                <a:ea typeface="Calibri"/>
                <a:cs typeface="Calibri"/>
                <a:sym typeface="Calibri"/>
              </a:rPr>
              <a:t>VOLUNTEERISM IN ST MICHAEL’S</a:t>
            </a:r>
            <a:endParaRPr/>
          </a:p>
          <a:p>
            <a:pPr indent="0" lvl="0" marL="0" marR="0" rtl="0" algn="l">
              <a:lnSpc>
                <a:spcPct val="85000"/>
              </a:lnSpc>
              <a:spcBef>
                <a:spcPts val="0"/>
              </a:spcBef>
              <a:spcAft>
                <a:spcPts val="0"/>
              </a:spcAft>
              <a:buClr>
                <a:srgbClr val="002060"/>
              </a:buClr>
              <a:buSzPts val="3000"/>
              <a:buFont typeface="Calibri"/>
              <a:buNone/>
            </a:pPr>
            <a:r>
              <a:rPr b="1" lang="en-US" sz="3000" cap="none">
                <a:solidFill>
                  <a:srgbClr val="002060"/>
                </a:solidFill>
                <a:latin typeface="Calibri"/>
                <a:ea typeface="Calibri"/>
                <a:cs typeface="Calibri"/>
                <a:sym typeface="Calibri"/>
              </a:rPr>
              <a:t> – GET INVOLVED</a:t>
            </a:r>
            <a:endParaRPr/>
          </a:p>
        </p:txBody>
      </p:sp>
      <p:pic>
        <p:nvPicPr>
          <p:cNvPr id="363" name="Google Shape;363;p40"/>
          <p:cNvPicPr preferRelativeResize="0"/>
          <p:nvPr/>
        </p:nvPicPr>
        <p:blipFill rotWithShape="1">
          <a:blip r:embed="rId3">
            <a:alphaModFix/>
          </a:blip>
          <a:srcRect b="0" l="0" r="0" t="0"/>
          <a:stretch/>
        </p:blipFill>
        <p:spPr>
          <a:xfrm>
            <a:off x="7669530" y="173846"/>
            <a:ext cx="4362694" cy="6556700"/>
          </a:xfrm>
          <a:prstGeom prst="rect">
            <a:avLst/>
          </a:prstGeom>
          <a:noFill/>
          <a:ln>
            <a:noFill/>
          </a:ln>
        </p:spPr>
      </p:pic>
      <p:sp>
        <p:nvSpPr>
          <p:cNvPr id="364" name="Google Shape;364;p40"/>
          <p:cNvSpPr txBox="1"/>
          <p:nvPr/>
        </p:nvSpPr>
        <p:spPr>
          <a:xfrm>
            <a:off x="465463" y="1356025"/>
            <a:ext cx="6499541" cy="53245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As you can see it’s the same 20 people who coach, administer, fund raise, transport, update social media, take pictures, promote the sport, apply for grants and keep the club going.</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We need help! 		We need </a:t>
            </a:r>
            <a:r>
              <a:rPr lang="en-US" sz="2000" u="sng">
                <a:solidFill>
                  <a:schemeClr val="dk1"/>
                </a:solidFill>
                <a:latin typeface="Calibri"/>
                <a:ea typeface="Calibri"/>
                <a:cs typeface="Calibri"/>
                <a:sym typeface="Calibri"/>
              </a:rPr>
              <a:t>your</a:t>
            </a:r>
            <a:r>
              <a:rPr lang="en-US" sz="2000">
                <a:solidFill>
                  <a:schemeClr val="dk1"/>
                </a:solidFill>
                <a:latin typeface="Calibri"/>
                <a:ea typeface="Calibri"/>
                <a:cs typeface="Calibri"/>
                <a:sym typeface="Calibri"/>
              </a:rPr>
              <a:t> help! </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It doesn’t have to be a huge amount of time or effort. If everyone takes on one task then the workloads gets much more manageable.</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Benefits include:</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Give back to the club.</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You help secure the future of the club.</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You’ll learn more about the sport and the club’s functions.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Feel good factor from a job well done.</a:t>
            </a:r>
            <a:endParaRPr/>
          </a:p>
        </p:txBody>
      </p:sp>
      <p:sp>
        <p:nvSpPr>
          <p:cNvPr id="365" name="Google Shape;365;p40"/>
          <p:cNvSpPr/>
          <p:nvPr/>
        </p:nvSpPr>
        <p:spPr>
          <a:xfrm>
            <a:off x="10366130" y="173846"/>
            <a:ext cx="202223" cy="125914"/>
          </a:xfrm>
          <a:prstGeom prst="rect">
            <a:avLst/>
          </a:prstGeom>
          <a:solidFill>
            <a:srgbClr val="FFFF00"/>
          </a:solidFill>
          <a:ln cap="flat" cmpd="sng" w="127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41"/>
          <p:cNvPicPr preferRelativeResize="0"/>
          <p:nvPr>
            <p:ph idx="1" type="body"/>
          </p:nvPr>
        </p:nvPicPr>
        <p:blipFill rotWithShape="1">
          <a:blip r:embed="rId3">
            <a:alphaModFix/>
          </a:blip>
          <a:srcRect b="0" l="0" r="0" t="0"/>
          <a:stretch/>
        </p:blipFill>
        <p:spPr>
          <a:xfrm>
            <a:off x="3698956" y="1825625"/>
            <a:ext cx="4794088" cy="4351338"/>
          </a:xfrm>
          <a:prstGeom prst="rect">
            <a:avLst/>
          </a:prstGeom>
          <a:noFill/>
          <a:ln>
            <a:noFill/>
          </a:ln>
        </p:spPr>
      </p:pic>
      <p:sp>
        <p:nvSpPr>
          <p:cNvPr id="371" name="Google Shape;371;p41"/>
          <p:cNvSpPr txBox="1"/>
          <p:nvPr/>
        </p:nvSpPr>
        <p:spPr>
          <a:xfrm>
            <a:off x="905256" y="905256"/>
            <a:ext cx="7260336" cy="60016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1E4E79"/>
                </a:solidFill>
                <a:latin typeface="Arial"/>
                <a:ea typeface="Arial"/>
                <a:cs typeface="Arial"/>
                <a:sym typeface="Arial"/>
              </a:rPr>
              <a:t>Thank You All for giving us this time! </a:t>
            </a:r>
            <a:endParaRPr/>
          </a:p>
          <a:p>
            <a:pPr indent="0" lvl="0" marL="0" marR="0" rtl="0" algn="l">
              <a:spcBef>
                <a:spcPts val="0"/>
              </a:spcBef>
              <a:spcAft>
                <a:spcPts val="0"/>
              </a:spcAft>
              <a:buNone/>
            </a:pPr>
            <a:r>
              <a:t/>
            </a:r>
            <a:endParaRPr b="1" sz="2800">
              <a:solidFill>
                <a:srgbClr val="1E4E79"/>
              </a:solidFill>
              <a:latin typeface="Arial"/>
              <a:ea typeface="Arial"/>
              <a:cs typeface="Arial"/>
              <a:sym typeface="Arial"/>
            </a:endParaRPr>
          </a:p>
          <a:p>
            <a:pPr indent="0" lvl="0" marL="0" marR="0" rtl="0" algn="l">
              <a:spcBef>
                <a:spcPts val="0"/>
              </a:spcBef>
              <a:spcAft>
                <a:spcPts val="0"/>
              </a:spcAft>
              <a:buNone/>
            </a:pPr>
            <a:r>
              <a:t/>
            </a:r>
            <a:endParaRPr b="1" sz="2800">
              <a:solidFill>
                <a:srgbClr val="1E4E79"/>
              </a:solidFill>
              <a:latin typeface="Arial"/>
              <a:ea typeface="Arial"/>
              <a:cs typeface="Arial"/>
              <a:sym typeface="Arial"/>
            </a:endParaRPr>
          </a:p>
          <a:p>
            <a:pPr indent="0" lvl="0" marL="0" marR="0" rtl="0" algn="l">
              <a:spcBef>
                <a:spcPts val="0"/>
              </a:spcBef>
              <a:spcAft>
                <a:spcPts val="0"/>
              </a:spcAft>
              <a:buNone/>
            </a:pPr>
            <a:r>
              <a:t/>
            </a:r>
            <a:endParaRPr b="1" sz="2800">
              <a:solidFill>
                <a:srgbClr val="1E4E79"/>
              </a:solidFill>
              <a:latin typeface="Arial"/>
              <a:ea typeface="Arial"/>
              <a:cs typeface="Arial"/>
              <a:sym typeface="Arial"/>
            </a:endParaRPr>
          </a:p>
          <a:p>
            <a:pPr indent="0" lvl="0" marL="0" marR="0" rtl="0" algn="l">
              <a:spcBef>
                <a:spcPts val="0"/>
              </a:spcBef>
              <a:spcAft>
                <a:spcPts val="0"/>
              </a:spcAft>
              <a:buNone/>
            </a:pPr>
            <a:r>
              <a:t/>
            </a:r>
            <a:endParaRPr b="1" sz="2800">
              <a:solidFill>
                <a:srgbClr val="1E4E79"/>
              </a:solidFill>
              <a:latin typeface="Arial"/>
              <a:ea typeface="Arial"/>
              <a:cs typeface="Arial"/>
              <a:sym typeface="Arial"/>
            </a:endParaRPr>
          </a:p>
          <a:p>
            <a:pPr indent="0" lvl="0" marL="0" marR="0" rtl="0" algn="l">
              <a:spcBef>
                <a:spcPts val="0"/>
              </a:spcBef>
              <a:spcAft>
                <a:spcPts val="0"/>
              </a:spcAft>
              <a:buNone/>
            </a:pPr>
            <a:r>
              <a:rPr b="1" lang="en-US" sz="2800">
                <a:solidFill>
                  <a:srgbClr val="1E4E79"/>
                </a:solidFill>
                <a:latin typeface="Corbel"/>
                <a:ea typeface="Corbel"/>
                <a:cs typeface="Corbel"/>
                <a:sym typeface="Corbel"/>
              </a:rPr>
              <a:t> </a:t>
            </a:r>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sp>
        <p:nvSpPr>
          <p:cNvPr id="130" name="Google Shape;130;p18"/>
          <p:cNvSpPr/>
          <p:nvPr/>
        </p:nvSpPr>
        <p:spPr>
          <a:xfrm>
            <a:off x="3048" y="2059012"/>
            <a:ext cx="12188952" cy="1828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32" name="Google Shape;132;p18"/>
          <p:cNvSpPr/>
          <p:nvPr/>
        </p:nvSpPr>
        <p:spPr>
          <a:xfrm>
            <a:off x="3048" y="3738880"/>
            <a:ext cx="12188952" cy="18288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133" name="Google Shape;133;p18"/>
          <p:cNvSpPr txBox="1"/>
          <p:nvPr/>
        </p:nvSpPr>
        <p:spPr>
          <a:xfrm>
            <a:off x="360217" y="3685875"/>
            <a:ext cx="11471565" cy="1828800"/>
          </a:xfrm>
          <a:prstGeom prst="rect">
            <a:avLst/>
          </a:prstGeom>
          <a:no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rPr b="1" i="0" lang="en-US" sz="2400" u="none" cap="none" strike="noStrike">
                <a:solidFill>
                  <a:schemeClr val="lt2"/>
                </a:solidFill>
                <a:latin typeface="Corbel"/>
                <a:ea typeface="Corbel"/>
                <a:cs typeface="Corbel"/>
                <a:sym typeface="Corbel"/>
              </a:rPr>
              <a:t>“</a:t>
            </a:r>
            <a:r>
              <a:rPr b="1" i="0" lang="en-US" sz="2400" u="none" cap="none" strike="noStrike">
                <a:solidFill>
                  <a:schemeClr val="lt2"/>
                </a:solidFill>
                <a:latin typeface="Calibri"/>
                <a:ea typeface="Calibri"/>
                <a:cs typeface="Calibri"/>
                <a:sym typeface="Calibri"/>
              </a:rPr>
              <a:t>OUR SUCCESS IS YOUR SUCCESS!” </a:t>
            </a:r>
            <a:endParaRPr/>
          </a:p>
          <a:p>
            <a:pPr indent="0" lvl="0" marL="0" marR="0" rtl="0" algn="ctr">
              <a:lnSpc>
                <a:spcPct val="80000"/>
              </a:lnSpc>
              <a:spcBef>
                <a:spcPts val="600"/>
              </a:spcBef>
              <a:spcAft>
                <a:spcPts val="0"/>
              </a:spcAft>
              <a:buNone/>
            </a:pPr>
            <a:r>
              <a:t/>
            </a:r>
            <a:endParaRPr b="1" i="0" sz="2400" u="none" cap="none" strike="noStrike">
              <a:solidFill>
                <a:schemeClr val="lt2"/>
              </a:solidFill>
              <a:latin typeface="Calibri"/>
              <a:ea typeface="Calibri"/>
              <a:cs typeface="Calibri"/>
              <a:sym typeface="Calibri"/>
            </a:endParaRPr>
          </a:p>
          <a:p>
            <a:pPr indent="0" lvl="0" marL="0" marR="0" rtl="0" algn="ctr">
              <a:lnSpc>
                <a:spcPct val="80000"/>
              </a:lnSpc>
              <a:spcBef>
                <a:spcPts val="600"/>
              </a:spcBef>
              <a:spcAft>
                <a:spcPts val="0"/>
              </a:spcAft>
              <a:buNone/>
            </a:pPr>
            <a:r>
              <a:rPr b="1" i="0" lang="en-US" sz="2400" u="none" cap="none" strike="noStrike">
                <a:solidFill>
                  <a:schemeClr val="lt2"/>
                </a:solidFill>
                <a:latin typeface="Calibri"/>
                <a:ea typeface="Calibri"/>
                <a:cs typeface="Calibri"/>
                <a:sym typeface="Calibri"/>
              </a:rPr>
              <a:t>2023 WAS AN EXCEPTIONAL YEAR THANKS TO THE LEADERSHIP &amp; BEHIND THE SCENES WORK BY OUR COACHES </a:t>
            </a:r>
            <a:endParaRPr/>
          </a:p>
        </p:txBody>
      </p:sp>
      <p:sp>
        <p:nvSpPr>
          <p:cNvPr id="134" name="Google Shape;134;p18"/>
          <p:cNvSpPr/>
          <p:nvPr/>
        </p:nvSpPr>
        <p:spPr>
          <a:xfrm>
            <a:off x="910465" y="583660"/>
            <a:ext cx="3320322" cy="2833487"/>
          </a:xfrm>
          <a:prstGeom prst="rect">
            <a:avLst/>
          </a:prstGeom>
          <a:noFill/>
          <a:ln cap="flat" cmpd="sng" w="508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pic>
        <p:nvPicPr>
          <p:cNvPr descr="A picture containing sky, person, outdoor, standing  Description automatically generated" id="135" name="Google Shape;135;p18"/>
          <p:cNvPicPr preferRelativeResize="0"/>
          <p:nvPr/>
        </p:nvPicPr>
        <p:blipFill rotWithShape="1">
          <a:blip r:embed="rId3">
            <a:alphaModFix/>
          </a:blip>
          <a:srcRect b="0" l="0" r="0" t="0"/>
          <a:stretch/>
        </p:blipFill>
        <p:spPr>
          <a:xfrm>
            <a:off x="1115517" y="1225557"/>
            <a:ext cx="2910218" cy="1549691"/>
          </a:xfrm>
          <a:prstGeom prst="rect">
            <a:avLst/>
          </a:prstGeom>
          <a:noFill/>
          <a:ln>
            <a:noFill/>
          </a:ln>
        </p:spPr>
      </p:pic>
      <p:sp>
        <p:nvSpPr>
          <p:cNvPr id="136" name="Google Shape;136;p18"/>
          <p:cNvSpPr/>
          <p:nvPr/>
        </p:nvSpPr>
        <p:spPr>
          <a:xfrm>
            <a:off x="4435839" y="583660"/>
            <a:ext cx="3320322" cy="2833487"/>
          </a:xfrm>
          <a:prstGeom prst="rect">
            <a:avLst/>
          </a:prstGeom>
          <a:noFill/>
          <a:ln cap="flat" cmpd="sng" w="508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37" name="Google Shape;137;p18"/>
          <p:cNvSpPr/>
          <p:nvPr/>
        </p:nvSpPr>
        <p:spPr>
          <a:xfrm>
            <a:off x="7961213" y="583660"/>
            <a:ext cx="3320322" cy="2833487"/>
          </a:xfrm>
          <a:prstGeom prst="rect">
            <a:avLst/>
          </a:prstGeom>
          <a:noFill/>
          <a:ln cap="flat" cmpd="sng" w="508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pic>
        <p:nvPicPr>
          <p:cNvPr id="138" name="Google Shape;138;p18"/>
          <p:cNvPicPr preferRelativeResize="0"/>
          <p:nvPr/>
        </p:nvPicPr>
        <p:blipFill rotWithShape="1">
          <a:blip r:embed="rId4">
            <a:alphaModFix/>
          </a:blip>
          <a:srcRect b="0" l="0" r="0" t="0"/>
          <a:stretch/>
        </p:blipFill>
        <p:spPr>
          <a:xfrm>
            <a:off x="4622138" y="1176304"/>
            <a:ext cx="2947722" cy="1722642"/>
          </a:xfrm>
          <a:prstGeom prst="rect">
            <a:avLst/>
          </a:prstGeom>
          <a:noFill/>
          <a:ln>
            <a:noFill/>
          </a:ln>
        </p:spPr>
      </p:pic>
      <p:pic>
        <p:nvPicPr>
          <p:cNvPr descr="A group of people in a boat  Description automatically generated with medium confidence" id="139" name="Google Shape;139;p18"/>
          <p:cNvPicPr preferRelativeResize="0"/>
          <p:nvPr/>
        </p:nvPicPr>
        <p:blipFill rotWithShape="1">
          <a:blip r:embed="rId5">
            <a:alphaModFix/>
          </a:blip>
          <a:srcRect b="0" l="0" r="0" t="0"/>
          <a:stretch/>
        </p:blipFill>
        <p:spPr>
          <a:xfrm>
            <a:off x="8012258" y="1176305"/>
            <a:ext cx="3218231" cy="17433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p19"/>
          <p:cNvSpPr/>
          <p:nvPr/>
        </p:nvSpPr>
        <p:spPr>
          <a:xfrm>
            <a:off x="0" y="0"/>
            <a:ext cx="12192000" cy="6858000"/>
          </a:xfrm>
          <a:prstGeom prst="rect">
            <a:avLst/>
          </a:prstGeom>
          <a:solidFill>
            <a:srgbClr val="099BD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46" name="Google Shape;146;p19"/>
          <p:cNvSpPr/>
          <p:nvPr/>
        </p:nvSpPr>
        <p:spPr>
          <a:xfrm>
            <a:off x="483" y="176109"/>
            <a:ext cx="12188952" cy="6531436"/>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 name="Google Shape;147;p19"/>
          <p:cNvPicPr preferRelativeResize="0"/>
          <p:nvPr/>
        </p:nvPicPr>
        <p:blipFill rotWithShape="1">
          <a:blip r:embed="rId3">
            <a:alphaModFix/>
          </a:blip>
          <a:srcRect b="0" l="0" r="0" t="0"/>
          <a:stretch/>
        </p:blipFill>
        <p:spPr>
          <a:xfrm>
            <a:off x="925285" y="1158886"/>
            <a:ext cx="4847697" cy="4847697"/>
          </a:xfrm>
          <a:prstGeom prst="rect">
            <a:avLst/>
          </a:prstGeom>
          <a:noFill/>
          <a:ln>
            <a:noFill/>
          </a:ln>
        </p:spPr>
      </p:pic>
      <p:pic>
        <p:nvPicPr>
          <p:cNvPr id="148" name="Google Shape;148;p19"/>
          <p:cNvPicPr preferRelativeResize="0"/>
          <p:nvPr/>
        </p:nvPicPr>
        <p:blipFill rotWithShape="1">
          <a:blip r:embed="rId4">
            <a:alphaModFix/>
          </a:blip>
          <a:srcRect b="0" l="0" r="0" t="0"/>
          <a:stretch/>
        </p:blipFill>
        <p:spPr>
          <a:xfrm>
            <a:off x="7717972" y="2460693"/>
            <a:ext cx="3146276" cy="1936614"/>
          </a:xfrm>
          <a:prstGeom prst="rect">
            <a:avLst/>
          </a:prstGeom>
          <a:noFill/>
          <a:ln>
            <a:noFill/>
          </a:ln>
        </p:spPr>
      </p:pic>
      <p:sp>
        <p:nvSpPr>
          <p:cNvPr id="149" name="Google Shape;149;p19"/>
          <p:cNvSpPr txBox="1"/>
          <p:nvPr/>
        </p:nvSpPr>
        <p:spPr>
          <a:xfrm>
            <a:off x="465463" y="284176"/>
            <a:ext cx="9784080" cy="466938"/>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85000"/>
              </a:lnSpc>
              <a:spcBef>
                <a:spcPts val="0"/>
              </a:spcBef>
              <a:spcAft>
                <a:spcPts val="0"/>
              </a:spcAft>
              <a:buClr>
                <a:srgbClr val="002060"/>
              </a:buClr>
              <a:buSzPct val="100000"/>
              <a:buFont typeface="Calibri"/>
              <a:buNone/>
            </a:pPr>
            <a:r>
              <a:rPr b="1" i="0" lang="en-US" sz="3200" u="none" cap="none" strike="noStrike">
                <a:solidFill>
                  <a:srgbClr val="002060"/>
                </a:solidFill>
                <a:latin typeface="Calibri"/>
                <a:ea typeface="Calibri"/>
                <a:cs typeface="Calibri"/>
                <a:sym typeface="Calibri"/>
              </a:rPr>
              <a:t>ST MICHAEL’S – OUR CORE STRUCTURE – ROWERS 1ST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cxnSp>
        <p:nvCxnSpPr>
          <p:cNvPr id="155" name="Google Shape;155;p20"/>
          <p:cNvCxnSpPr/>
          <p:nvPr/>
        </p:nvCxnSpPr>
        <p:spPr>
          <a:xfrm>
            <a:off x="8328248" y="1637484"/>
            <a:ext cx="0" cy="991072"/>
          </a:xfrm>
          <a:prstGeom prst="straightConnector1">
            <a:avLst/>
          </a:prstGeom>
          <a:noFill/>
          <a:ln cap="flat" cmpd="sng" w="9525">
            <a:solidFill>
              <a:schemeClr val="accent1"/>
            </a:solidFill>
            <a:prstDash val="solid"/>
            <a:round/>
            <a:headEnd len="sm" w="sm" type="none"/>
            <a:tailEnd len="sm" w="sm" type="none"/>
          </a:ln>
        </p:spPr>
      </p:cxnSp>
      <p:cxnSp>
        <p:nvCxnSpPr>
          <p:cNvPr id="156" name="Google Shape;156;p20"/>
          <p:cNvCxnSpPr/>
          <p:nvPr/>
        </p:nvCxnSpPr>
        <p:spPr>
          <a:xfrm flipH="1" rot="10800000">
            <a:off x="4007769" y="1412785"/>
            <a:ext cx="2105100" cy="224700"/>
          </a:xfrm>
          <a:prstGeom prst="bentConnector3">
            <a:avLst>
              <a:gd fmla="val 99436" name="adj1"/>
            </a:avLst>
          </a:prstGeom>
          <a:noFill/>
          <a:ln cap="flat" cmpd="sng" w="9525">
            <a:solidFill>
              <a:schemeClr val="accent1"/>
            </a:solidFill>
            <a:prstDash val="solid"/>
            <a:round/>
            <a:headEnd len="sm" w="sm" type="none"/>
            <a:tailEnd len="sm" w="sm" type="none"/>
          </a:ln>
        </p:spPr>
      </p:cxnSp>
      <p:cxnSp>
        <p:nvCxnSpPr>
          <p:cNvPr id="157" name="Google Shape;157;p20"/>
          <p:cNvCxnSpPr/>
          <p:nvPr/>
        </p:nvCxnSpPr>
        <p:spPr>
          <a:xfrm>
            <a:off x="4007768" y="1632754"/>
            <a:ext cx="0" cy="991072"/>
          </a:xfrm>
          <a:prstGeom prst="straightConnector1">
            <a:avLst/>
          </a:prstGeom>
          <a:noFill/>
          <a:ln cap="flat" cmpd="sng" w="9525">
            <a:solidFill>
              <a:schemeClr val="accent1"/>
            </a:solidFill>
            <a:prstDash val="solid"/>
            <a:round/>
            <a:headEnd len="sm" w="sm" type="none"/>
            <a:tailEnd len="sm" w="sm" type="none"/>
          </a:ln>
        </p:spPr>
      </p:cxnSp>
      <p:cxnSp>
        <p:nvCxnSpPr>
          <p:cNvPr id="158" name="Google Shape;158;p20"/>
          <p:cNvCxnSpPr/>
          <p:nvPr/>
        </p:nvCxnSpPr>
        <p:spPr>
          <a:xfrm rot="10800000">
            <a:off x="6093250" y="1390284"/>
            <a:ext cx="2235000" cy="247200"/>
          </a:xfrm>
          <a:prstGeom prst="bentConnector3">
            <a:avLst>
              <a:gd fmla="val 99720" name="adj1"/>
            </a:avLst>
          </a:prstGeom>
          <a:noFill/>
          <a:ln cap="flat" cmpd="sng" w="9525">
            <a:solidFill>
              <a:schemeClr val="accent1"/>
            </a:solidFill>
            <a:prstDash val="solid"/>
            <a:round/>
            <a:headEnd len="sm" w="sm" type="none"/>
            <a:tailEnd len="sm" w="sm" type="none"/>
          </a:ln>
        </p:spPr>
      </p:cxnSp>
      <p:cxnSp>
        <p:nvCxnSpPr>
          <p:cNvPr id="159" name="Google Shape;159;p20"/>
          <p:cNvCxnSpPr/>
          <p:nvPr/>
        </p:nvCxnSpPr>
        <p:spPr>
          <a:xfrm>
            <a:off x="2639616" y="2628556"/>
            <a:ext cx="6840760" cy="0"/>
          </a:xfrm>
          <a:prstGeom prst="straightConnector1">
            <a:avLst/>
          </a:prstGeom>
          <a:noFill/>
          <a:ln cap="flat" cmpd="sng" w="9525">
            <a:solidFill>
              <a:schemeClr val="accent1"/>
            </a:solidFill>
            <a:prstDash val="solid"/>
            <a:round/>
            <a:headEnd len="sm" w="sm" type="none"/>
            <a:tailEnd len="sm" w="sm" type="none"/>
          </a:ln>
        </p:spPr>
      </p:cxnSp>
      <p:cxnSp>
        <p:nvCxnSpPr>
          <p:cNvPr id="160" name="Google Shape;160;p20"/>
          <p:cNvCxnSpPr/>
          <p:nvPr/>
        </p:nvCxnSpPr>
        <p:spPr>
          <a:xfrm rot="10800000">
            <a:off x="2639616" y="2623828"/>
            <a:ext cx="0" cy="1113346"/>
          </a:xfrm>
          <a:prstGeom prst="straightConnector1">
            <a:avLst/>
          </a:prstGeom>
          <a:noFill/>
          <a:ln cap="flat" cmpd="sng" w="9525">
            <a:solidFill>
              <a:schemeClr val="accent1"/>
            </a:solidFill>
            <a:prstDash val="solid"/>
            <a:round/>
            <a:headEnd len="sm" w="sm" type="none"/>
            <a:tailEnd len="sm" w="sm" type="none"/>
          </a:ln>
        </p:spPr>
      </p:cxnSp>
      <p:cxnSp>
        <p:nvCxnSpPr>
          <p:cNvPr id="161" name="Google Shape;161;p20"/>
          <p:cNvCxnSpPr/>
          <p:nvPr/>
        </p:nvCxnSpPr>
        <p:spPr>
          <a:xfrm>
            <a:off x="2639616" y="3737174"/>
            <a:ext cx="6840760" cy="14004"/>
          </a:xfrm>
          <a:prstGeom prst="straightConnector1">
            <a:avLst/>
          </a:prstGeom>
          <a:noFill/>
          <a:ln cap="flat" cmpd="sng" w="9525">
            <a:solidFill>
              <a:schemeClr val="accent1"/>
            </a:solidFill>
            <a:prstDash val="solid"/>
            <a:round/>
            <a:headEnd len="sm" w="sm" type="none"/>
            <a:tailEnd len="sm" w="sm" type="none"/>
          </a:ln>
        </p:spPr>
      </p:cxnSp>
      <p:pic>
        <p:nvPicPr>
          <p:cNvPr id="162" name="Google Shape;162;p20"/>
          <p:cNvPicPr preferRelativeResize="0"/>
          <p:nvPr/>
        </p:nvPicPr>
        <p:blipFill rotWithShape="1">
          <a:blip r:embed="rId3">
            <a:alphaModFix/>
          </a:blip>
          <a:srcRect b="0" l="0" r="0" t="0"/>
          <a:stretch/>
        </p:blipFill>
        <p:spPr>
          <a:xfrm>
            <a:off x="4007768" y="947796"/>
            <a:ext cx="4164409" cy="615593"/>
          </a:xfrm>
          <a:prstGeom prst="rect">
            <a:avLst/>
          </a:prstGeom>
          <a:noFill/>
          <a:ln>
            <a:noFill/>
          </a:ln>
        </p:spPr>
      </p:pic>
      <p:pic>
        <p:nvPicPr>
          <p:cNvPr id="163" name="Google Shape;163;p20"/>
          <p:cNvPicPr preferRelativeResize="0"/>
          <p:nvPr/>
        </p:nvPicPr>
        <p:blipFill rotWithShape="1">
          <a:blip r:embed="rId4">
            <a:alphaModFix/>
          </a:blip>
          <a:srcRect b="0" l="0" r="0" t="0"/>
          <a:stretch/>
        </p:blipFill>
        <p:spPr>
          <a:xfrm>
            <a:off x="3483739" y="510109"/>
            <a:ext cx="5259716" cy="437686"/>
          </a:xfrm>
          <a:prstGeom prst="rect">
            <a:avLst/>
          </a:prstGeom>
          <a:noFill/>
          <a:ln>
            <a:noFill/>
          </a:ln>
        </p:spPr>
      </p:pic>
      <p:cxnSp>
        <p:nvCxnSpPr>
          <p:cNvPr id="164" name="Google Shape;164;p20"/>
          <p:cNvCxnSpPr>
            <a:stCxn id="163" idx="2"/>
          </p:cNvCxnSpPr>
          <p:nvPr/>
        </p:nvCxnSpPr>
        <p:spPr>
          <a:xfrm flipH="1">
            <a:off x="6112997" y="947795"/>
            <a:ext cx="600" cy="177000"/>
          </a:xfrm>
          <a:prstGeom prst="straightConnector1">
            <a:avLst/>
          </a:prstGeom>
          <a:noFill/>
          <a:ln cap="flat" cmpd="sng" w="9525">
            <a:solidFill>
              <a:schemeClr val="accent1"/>
            </a:solidFill>
            <a:prstDash val="solid"/>
            <a:round/>
            <a:headEnd len="sm" w="sm" type="none"/>
            <a:tailEnd len="sm" w="sm" type="none"/>
          </a:ln>
        </p:spPr>
      </p:cxnSp>
      <p:cxnSp>
        <p:nvCxnSpPr>
          <p:cNvPr id="165" name="Google Shape;165;p20"/>
          <p:cNvCxnSpPr/>
          <p:nvPr/>
        </p:nvCxnSpPr>
        <p:spPr>
          <a:xfrm rot="10800000">
            <a:off x="4007768" y="2628556"/>
            <a:ext cx="0" cy="1108618"/>
          </a:xfrm>
          <a:prstGeom prst="straightConnector1">
            <a:avLst/>
          </a:prstGeom>
          <a:noFill/>
          <a:ln cap="flat" cmpd="sng" w="9525">
            <a:solidFill>
              <a:schemeClr val="accent1"/>
            </a:solidFill>
            <a:prstDash val="solid"/>
            <a:round/>
            <a:headEnd len="sm" w="sm" type="none"/>
            <a:tailEnd len="sm" w="sm" type="none"/>
          </a:ln>
        </p:spPr>
      </p:cxnSp>
      <p:cxnSp>
        <p:nvCxnSpPr>
          <p:cNvPr id="166" name="Google Shape;166;p20"/>
          <p:cNvCxnSpPr/>
          <p:nvPr/>
        </p:nvCxnSpPr>
        <p:spPr>
          <a:xfrm rot="10800000">
            <a:off x="5375920" y="2623826"/>
            <a:ext cx="0" cy="1120350"/>
          </a:xfrm>
          <a:prstGeom prst="straightConnector1">
            <a:avLst/>
          </a:prstGeom>
          <a:noFill/>
          <a:ln cap="flat" cmpd="sng" w="9525">
            <a:solidFill>
              <a:schemeClr val="accent1"/>
            </a:solidFill>
            <a:prstDash val="solid"/>
            <a:round/>
            <a:headEnd len="sm" w="sm" type="none"/>
            <a:tailEnd len="sm" w="sm" type="none"/>
          </a:ln>
        </p:spPr>
      </p:cxnSp>
      <p:cxnSp>
        <p:nvCxnSpPr>
          <p:cNvPr id="167" name="Google Shape;167;p20"/>
          <p:cNvCxnSpPr/>
          <p:nvPr/>
        </p:nvCxnSpPr>
        <p:spPr>
          <a:xfrm rot="10800000">
            <a:off x="6093261" y="3751178"/>
            <a:ext cx="0" cy="2236346"/>
          </a:xfrm>
          <a:prstGeom prst="straightConnector1">
            <a:avLst/>
          </a:prstGeom>
          <a:noFill/>
          <a:ln cap="flat" cmpd="sng" w="9525">
            <a:solidFill>
              <a:schemeClr val="accent1"/>
            </a:solidFill>
            <a:prstDash val="solid"/>
            <a:round/>
            <a:headEnd len="sm" w="sm" type="none"/>
            <a:tailEnd len="sm" w="sm" type="none"/>
          </a:ln>
        </p:spPr>
      </p:cxnSp>
      <p:cxnSp>
        <p:nvCxnSpPr>
          <p:cNvPr id="168" name="Google Shape;168;p20"/>
          <p:cNvCxnSpPr/>
          <p:nvPr/>
        </p:nvCxnSpPr>
        <p:spPr>
          <a:xfrm rot="10800000">
            <a:off x="6816080" y="2628554"/>
            <a:ext cx="0" cy="1115622"/>
          </a:xfrm>
          <a:prstGeom prst="straightConnector1">
            <a:avLst/>
          </a:prstGeom>
          <a:noFill/>
          <a:ln cap="flat" cmpd="sng" w="9525">
            <a:solidFill>
              <a:schemeClr val="accent1"/>
            </a:solidFill>
            <a:prstDash val="solid"/>
            <a:round/>
            <a:headEnd len="sm" w="sm" type="none"/>
            <a:tailEnd len="sm" w="sm" type="none"/>
          </a:ln>
        </p:spPr>
      </p:cxnSp>
      <p:cxnSp>
        <p:nvCxnSpPr>
          <p:cNvPr id="169" name="Google Shape;169;p20"/>
          <p:cNvCxnSpPr/>
          <p:nvPr/>
        </p:nvCxnSpPr>
        <p:spPr>
          <a:xfrm rot="10800000">
            <a:off x="8184232" y="2623826"/>
            <a:ext cx="0" cy="1120350"/>
          </a:xfrm>
          <a:prstGeom prst="straightConnector1">
            <a:avLst/>
          </a:prstGeom>
          <a:noFill/>
          <a:ln cap="flat" cmpd="sng" w="9525">
            <a:solidFill>
              <a:schemeClr val="accent1"/>
            </a:solidFill>
            <a:prstDash val="solid"/>
            <a:round/>
            <a:headEnd len="sm" w="sm" type="none"/>
            <a:tailEnd len="sm" w="sm" type="none"/>
          </a:ln>
        </p:spPr>
      </p:cxnSp>
      <p:cxnSp>
        <p:nvCxnSpPr>
          <p:cNvPr id="170" name="Google Shape;170;p20"/>
          <p:cNvCxnSpPr/>
          <p:nvPr/>
        </p:nvCxnSpPr>
        <p:spPr>
          <a:xfrm rot="10800000">
            <a:off x="9480376" y="2625510"/>
            <a:ext cx="0" cy="1125669"/>
          </a:xfrm>
          <a:prstGeom prst="straightConnector1">
            <a:avLst/>
          </a:prstGeom>
          <a:noFill/>
          <a:ln cap="flat" cmpd="sng" w="9525">
            <a:solidFill>
              <a:schemeClr val="accent1"/>
            </a:solidFill>
            <a:prstDash val="solid"/>
            <a:round/>
            <a:headEnd len="sm" w="sm" type="none"/>
            <a:tailEnd len="sm" w="sm" type="none"/>
          </a:ln>
        </p:spPr>
      </p:cxnSp>
      <p:pic>
        <p:nvPicPr>
          <p:cNvPr id="171" name="Google Shape;171;p20"/>
          <p:cNvPicPr preferRelativeResize="0"/>
          <p:nvPr/>
        </p:nvPicPr>
        <p:blipFill rotWithShape="1">
          <a:blip r:embed="rId5">
            <a:alphaModFix/>
          </a:blip>
          <a:srcRect b="0" l="0" r="0" t="0"/>
          <a:stretch/>
        </p:blipFill>
        <p:spPr>
          <a:xfrm>
            <a:off x="3712038" y="4027687"/>
            <a:ext cx="4551802" cy="1207899"/>
          </a:xfrm>
          <a:prstGeom prst="rect">
            <a:avLst/>
          </a:prstGeom>
          <a:noFill/>
          <a:ln>
            <a:noFill/>
          </a:ln>
        </p:spPr>
      </p:pic>
      <p:sp>
        <p:nvSpPr>
          <p:cNvPr id="172" name="Google Shape;172;p20"/>
          <p:cNvSpPr txBox="1"/>
          <p:nvPr/>
        </p:nvSpPr>
        <p:spPr>
          <a:xfrm>
            <a:off x="6416702" y="4221088"/>
            <a:ext cx="1650838" cy="1042199"/>
          </a:xfrm>
          <a:prstGeom prst="rect">
            <a:avLst/>
          </a:prstGeom>
          <a:noFill/>
          <a:ln>
            <a:noFill/>
          </a:ln>
        </p:spPr>
        <p:txBody>
          <a:bodyPr anchorCtr="0" anchor="t" bIns="36000" lIns="36000" spcFirstLastPara="1" rIns="36000" wrap="square" tIns="36000">
            <a:spAutoFit/>
          </a:bodyPr>
          <a:lstStyle/>
          <a:p>
            <a:pPr indent="0" lvl="0" marL="0" marR="0" rtl="0" algn="l">
              <a:spcBef>
                <a:spcPts val="0"/>
              </a:spcBef>
              <a:spcAft>
                <a:spcPts val="0"/>
              </a:spcAft>
              <a:buNone/>
            </a:pPr>
            <a:r>
              <a:rPr b="0" i="0" lang="en-US" sz="1050" u="none" cap="none" strike="noStrike">
                <a:solidFill>
                  <a:srgbClr val="002060"/>
                </a:solidFill>
                <a:latin typeface="Corbel"/>
                <a:ea typeface="Corbel"/>
                <a:cs typeface="Corbel"/>
                <a:sym typeface="Corbel"/>
              </a:rPr>
              <a:t>Kayla McCann </a:t>
            </a:r>
            <a:endParaRPr/>
          </a:p>
          <a:p>
            <a:pPr indent="0" lvl="0" marL="0" marR="0" rtl="0" algn="l">
              <a:spcBef>
                <a:spcPts val="0"/>
              </a:spcBef>
              <a:spcAft>
                <a:spcPts val="0"/>
              </a:spcAft>
              <a:buNone/>
            </a:pPr>
            <a:r>
              <a:rPr lang="en-US" sz="1050">
                <a:solidFill>
                  <a:srgbClr val="002060"/>
                </a:solidFill>
                <a:latin typeface="Corbel"/>
                <a:ea typeface="Corbel"/>
                <a:cs typeface="Corbel"/>
                <a:sym typeface="Corbel"/>
              </a:rPr>
              <a:t>Elanor O’Connell</a:t>
            </a:r>
            <a:endParaRPr/>
          </a:p>
          <a:p>
            <a:pPr indent="0" lvl="0" marL="0" marR="0" rtl="0" algn="l">
              <a:spcBef>
                <a:spcPts val="0"/>
              </a:spcBef>
              <a:spcAft>
                <a:spcPts val="0"/>
              </a:spcAft>
              <a:buNone/>
            </a:pPr>
            <a:r>
              <a:rPr lang="en-US" sz="1050">
                <a:solidFill>
                  <a:srgbClr val="002060"/>
                </a:solidFill>
                <a:latin typeface="Corbel"/>
                <a:ea typeface="Corbel"/>
                <a:cs typeface="Corbel"/>
                <a:sym typeface="Corbel"/>
              </a:rPr>
              <a:t>Pat McInerney</a:t>
            </a:r>
            <a:endParaRPr/>
          </a:p>
          <a:p>
            <a:pPr indent="0" lvl="0" marL="0" marR="0" rtl="0" algn="l">
              <a:spcBef>
                <a:spcPts val="0"/>
              </a:spcBef>
              <a:spcAft>
                <a:spcPts val="0"/>
              </a:spcAft>
              <a:buNone/>
            </a:pPr>
            <a:r>
              <a:rPr lang="en-US" sz="1050">
                <a:solidFill>
                  <a:srgbClr val="002060"/>
                </a:solidFill>
                <a:latin typeface="Corbel"/>
                <a:ea typeface="Corbel"/>
                <a:cs typeface="Corbel"/>
                <a:sym typeface="Corbel"/>
              </a:rPr>
              <a:t>Adrian Cunningham</a:t>
            </a:r>
            <a:endParaRPr/>
          </a:p>
          <a:p>
            <a:pPr indent="0" lvl="0" marL="0" marR="0" rtl="0" algn="l">
              <a:spcBef>
                <a:spcPts val="0"/>
              </a:spcBef>
              <a:spcAft>
                <a:spcPts val="0"/>
              </a:spcAft>
              <a:buNone/>
            </a:pPr>
            <a:r>
              <a:rPr lang="en-US" sz="1050">
                <a:solidFill>
                  <a:srgbClr val="002060"/>
                </a:solidFill>
                <a:latin typeface="Corbel"/>
                <a:ea typeface="Corbel"/>
                <a:cs typeface="Corbel"/>
                <a:sym typeface="Corbel"/>
              </a:rPr>
              <a:t>Eoin Kearney </a:t>
            </a:r>
            <a:endParaRPr/>
          </a:p>
          <a:p>
            <a:pPr indent="0" lvl="0" marL="0" marR="0" rtl="0" algn="l">
              <a:spcBef>
                <a:spcPts val="0"/>
              </a:spcBef>
              <a:spcAft>
                <a:spcPts val="0"/>
              </a:spcAft>
              <a:buNone/>
            </a:pPr>
            <a:r>
              <a:t/>
            </a:r>
            <a:endParaRPr sz="1050">
              <a:solidFill>
                <a:srgbClr val="002060"/>
              </a:solidFill>
              <a:latin typeface="Corbel"/>
              <a:ea typeface="Corbel"/>
              <a:cs typeface="Corbel"/>
              <a:sym typeface="Corbel"/>
            </a:endParaRPr>
          </a:p>
        </p:txBody>
      </p:sp>
      <p:sp>
        <p:nvSpPr>
          <p:cNvPr id="173" name="Google Shape;173;p20"/>
          <p:cNvSpPr txBox="1"/>
          <p:nvPr/>
        </p:nvSpPr>
        <p:spPr>
          <a:xfrm>
            <a:off x="4313734" y="4221088"/>
            <a:ext cx="2142307" cy="880617"/>
          </a:xfrm>
          <a:prstGeom prst="rect">
            <a:avLst/>
          </a:prstGeom>
          <a:noFill/>
          <a:ln>
            <a:noFill/>
          </a:ln>
        </p:spPr>
        <p:txBody>
          <a:bodyPr anchorCtr="0" anchor="t" bIns="36000" lIns="36000" spcFirstLastPara="1" rIns="36000" wrap="square" tIns="36000">
            <a:spAutoFit/>
          </a:bodyPr>
          <a:lstStyle/>
          <a:p>
            <a:pPr indent="0" lvl="0" marL="0" marR="0" rtl="0" algn="l">
              <a:spcBef>
                <a:spcPts val="0"/>
              </a:spcBef>
              <a:spcAft>
                <a:spcPts val="0"/>
              </a:spcAft>
              <a:buNone/>
            </a:pPr>
            <a:r>
              <a:rPr lang="en-US" sz="1050">
                <a:solidFill>
                  <a:srgbClr val="002060"/>
                </a:solidFill>
                <a:latin typeface="Corbel"/>
                <a:ea typeface="Corbel"/>
                <a:cs typeface="Corbel"/>
                <a:sym typeface="Corbel"/>
              </a:rPr>
              <a:t>Declan Hartnett  (President)</a:t>
            </a:r>
            <a:endParaRPr/>
          </a:p>
          <a:p>
            <a:pPr indent="0" lvl="0" marL="0" marR="0" rtl="0" algn="l">
              <a:spcBef>
                <a:spcPts val="0"/>
              </a:spcBef>
              <a:spcAft>
                <a:spcPts val="0"/>
              </a:spcAft>
              <a:buNone/>
            </a:pPr>
            <a:r>
              <a:rPr lang="en-US" sz="1050">
                <a:solidFill>
                  <a:srgbClr val="002060"/>
                </a:solidFill>
                <a:latin typeface="Corbel"/>
                <a:ea typeface="Corbel"/>
                <a:cs typeface="Corbel"/>
                <a:sym typeface="Corbel"/>
              </a:rPr>
              <a:t>Brian McInerney (Vice President)</a:t>
            </a:r>
            <a:endParaRPr/>
          </a:p>
          <a:p>
            <a:pPr indent="0" lvl="0" marL="0" marR="0" rtl="0" algn="l">
              <a:spcBef>
                <a:spcPts val="0"/>
              </a:spcBef>
              <a:spcAft>
                <a:spcPts val="0"/>
              </a:spcAft>
              <a:buNone/>
            </a:pPr>
            <a:r>
              <a:rPr lang="en-US" sz="1050">
                <a:solidFill>
                  <a:srgbClr val="002060"/>
                </a:solidFill>
                <a:latin typeface="Corbel"/>
                <a:ea typeface="Corbel"/>
                <a:cs typeface="Corbel"/>
                <a:sym typeface="Corbel"/>
              </a:rPr>
              <a:t>Dara O’Connor(Hon Secretary)</a:t>
            </a:r>
            <a:endParaRPr/>
          </a:p>
          <a:p>
            <a:pPr indent="0" lvl="0" marL="0" marR="0" rtl="0" algn="l">
              <a:spcBef>
                <a:spcPts val="0"/>
              </a:spcBef>
              <a:spcAft>
                <a:spcPts val="0"/>
              </a:spcAft>
              <a:buNone/>
            </a:pPr>
            <a:r>
              <a:rPr lang="en-US" sz="1050">
                <a:solidFill>
                  <a:srgbClr val="002060"/>
                </a:solidFill>
                <a:latin typeface="Corbel"/>
                <a:ea typeface="Corbel"/>
                <a:cs typeface="Corbel"/>
                <a:sym typeface="Corbel"/>
              </a:rPr>
              <a:t>Austin Leddin  (Hon Treasurer)</a:t>
            </a:r>
            <a:endParaRPr/>
          </a:p>
          <a:p>
            <a:pPr indent="0" lvl="0" marL="0" marR="0" rtl="0" algn="l">
              <a:spcBef>
                <a:spcPts val="0"/>
              </a:spcBef>
              <a:spcAft>
                <a:spcPts val="0"/>
              </a:spcAft>
              <a:buNone/>
            </a:pPr>
            <a:r>
              <a:rPr lang="en-US" sz="1050">
                <a:solidFill>
                  <a:srgbClr val="002060"/>
                </a:solidFill>
                <a:latin typeface="Corbel"/>
                <a:ea typeface="Corbel"/>
                <a:cs typeface="Corbel"/>
                <a:sym typeface="Corbel"/>
              </a:rPr>
              <a:t>Stuart McDonnell  (Captain)</a:t>
            </a:r>
            <a:endParaRPr/>
          </a:p>
        </p:txBody>
      </p:sp>
      <p:pic>
        <p:nvPicPr>
          <p:cNvPr id="174" name="Google Shape;174;p20"/>
          <p:cNvPicPr preferRelativeResize="0"/>
          <p:nvPr/>
        </p:nvPicPr>
        <p:blipFill rotWithShape="1">
          <a:blip r:embed="rId6">
            <a:alphaModFix/>
          </a:blip>
          <a:srcRect b="0" l="0" r="0" t="0"/>
          <a:stretch/>
        </p:blipFill>
        <p:spPr>
          <a:xfrm>
            <a:off x="4537721" y="5517232"/>
            <a:ext cx="3120204" cy="828000"/>
          </a:xfrm>
          <a:prstGeom prst="rect">
            <a:avLst/>
          </a:prstGeom>
          <a:noFill/>
          <a:ln>
            <a:noFill/>
          </a:ln>
        </p:spPr>
      </p:pic>
      <p:sp>
        <p:nvSpPr>
          <p:cNvPr id="175" name="Google Shape;175;p20"/>
          <p:cNvSpPr txBox="1"/>
          <p:nvPr/>
        </p:nvSpPr>
        <p:spPr>
          <a:xfrm>
            <a:off x="4761113" y="5736272"/>
            <a:ext cx="2750029" cy="411257"/>
          </a:xfrm>
          <a:prstGeom prst="rect">
            <a:avLst/>
          </a:prstGeom>
          <a:noFill/>
          <a:ln>
            <a:noFill/>
          </a:ln>
        </p:spPr>
        <p:txBody>
          <a:bodyPr anchorCtr="0" anchor="t" bIns="36000" lIns="36000" spcFirstLastPara="1" rIns="36000" wrap="square" tIns="36000">
            <a:spAutoFit/>
          </a:bodyPr>
          <a:lstStyle/>
          <a:p>
            <a:pPr indent="0" lvl="0" marL="0" marR="0" rtl="0" algn="ctr">
              <a:spcBef>
                <a:spcPts val="0"/>
              </a:spcBef>
              <a:spcAft>
                <a:spcPts val="0"/>
              </a:spcAft>
              <a:buNone/>
            </a:pPr>
            <a:r>
              <a:rPr lang="en-US" sz="1100">
                <a:solidFill>
                  <a:srgbClr val="002060"/>
                </a:solidFill>
                <a:latin typeface="Corbel"/>
                <a:ea typeface="Corbel"/>
                <a:cs typeface="Corbel"/>
                <a:sym typeface="Corbel"/>
              </a:rPr>
              <a:t>Fr. Des McAuliffe	            Fr. Michael Wall</a:t>
            </a:r>
            <a:endParaRPr/>
          </a:p>
          <a:p>
            <a:pPr indent="0" lvl="0" marL="0" marR="0" rtl="0" algn="ctr">
              <a:spcBef>
                <a:spcPts val="0"/>
              </a:spcBef>
              <a:spcAft>
                <a:spcPts val="0"/>
              </a:spcAft>
              <a:buNone/>
            </a:pPr>
            <a:r>
              <a:rPr lang="en-US" sz="1100">
                <a:solidFill>
                  <a:srgbClr val="002060"/>
                </a:solidFill>
                <a:latin typeface="Corbel"/>
                <a:ea typeface="Corbel"/>
                <a:cs typeface="Corbel"/>
                <a:sym typeface="Corbel"/>
              </a:rPr>
              <a:t>Declan Hartnett                Pierce McGann</a:t>
            </a:r>
            <a:endParaRPr sz="1100">
              <a:solidFill>
                <a:srgbClr val="002060"/>
              </a:solidFill>
              <a:latin typeface="Corbel"/>
              <a:ea typeface="Corbel"/>
              <a:cs typeface="Corbel"/>
              <a:sym typeface="Corbel"/>
            </a:endParaRPr>
          </a:p>
        </p:txBody>
      </p:sp>
      <p:sp>
        <p:nvSpPr>
          <p:cNvPr id="176" name="Google Shape;176;p20"/>
          <p:cNvSpPr/>
          <p:nvPr/>
        </p:nvSpPr>
        <p:spPr>
          <a:xfrm>
            <a:off x="2412621" y="116632"/>
            <a:ext cx="7366760"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1E4E79"/>
                </a:solidFill>
                <a:latin typeface="Calibri"/>
                <a:ea typeface="Calibri"/>
                <a:cs typeface="Calibri"/>
                <a:sym typeface="Calibri"/>
              </a:rPr>
              <a:t>St Michael's Rowing Club Organisational Chart 2022/23</a:t>
            </a:r>
            <a:endParaRPr sz="2400">
              <a:solidFill>
                <a:srgbClr val="1E4E79"/>
              </a:solidFill>
              <a:latin typeface="Calibri"/>
              <a:ea typeface="Calibri"/>
              <a:cs typeface="Calibri"/>
              <a:sym typeface="Calibri"/>
            </a:endParaRPr>
          </a:p>
        </p:txBody>
      </p:sp>
      <p:pic>
        <p:nvPicPr>
          <p:cNvPr id="177" name="Google Shape;177;p20"/>
          <p:cNvPicPr preferRelativeResize="0"/>
          <p:nvPr/>
        </p:nvPicPr>
        <p:blipFill rotWithShape="1">
          <a:blip r:embed="rId7">
            <a:alphaModFix/>
          </a:blip>
          <a:srcRect b="0" l="0" r="0" t="0"/>
          <a:stretch/>
        </p:blipFill>
        <p:spPr>
          <a:xfrm>
            <a:off x="2035655" y="2849395"/>
            <a:ext cx="8207130" cy="750596"/>
          </a:xfrm>
          <a:prstGeom prst="rect">
            <a:avLst/>
          </a:prstGeom>
          <a:noFill/>
          <a:ln>
            <a:noFill/>
          </a:ln>
        </p:spPr>
      </p:pic>
      <p:sp>
        <p:nvSpPr>
          <p:cNvPr id="178" name="Google Shape;178;p20"/>
          <p:cNvSpPr txBox="1"/>
          <p:nvPr/>
        </p:nvSpPr>
        <p:spPr>
          <a:xfrm>
            <a:off x="2062900" y="3068107"/>
            <a:ext cx="994199" cy="395869"/>
          </a:xfrm>
          <a:prstGeom prst="rect">
            <a:avLst/>
          </a:prstGeom>
          <a:noFill/>
          <a:ln>
            <a:noFill/>
          </a:ln>
        </p:spPr>
        <p:txBody>
          <a:bodyPr anchorCtr="0" anchor="t" bIns="36000" lIns="36000" spcFirstLastPara="1" rIns="36000" wrap="square" tIns="36000">
            <a:spAutoFit/>
          </a:bodyPr>
          <a:lstStyle/>
          <a:p>
            <a:pPr indent="0" lvl="0" marL="0" marR="0" rtl="0" algn="ctr">
              <a:spcBef>
                <a:spcPts val="0"/>
              </a:spcBef>
              <a:spcAft>
                <a:spcPts val="0"/>
              </a:spcAft>
              <a:buNone/>
            </a:pPr>
            <a:r>
              <a:rPr lang="en-US" sz="1050">
                <a:solidFill>
                  <a:srgbClr val="002060"/>
                </a:solidFill>
                <a:latin typeface="Corbel"/>
                <a:ea typeface="Corbel"/>
                <a:cs typeface="Corbel"/>
                <a:sym typeface="Corbel"/>
              </a:rPr>
              <a:t>Stuart McDonnell</a:t>
            </a:r>
            <a:endParaRPr/>
          </a:p>
        </p:txBody>
      </p:sp>
      <p:sp>
        <p:nvSpPr>
          <p:cNvPr id="179" name="Google Shape;179;p20"/>
          <p:cNvSpPr txBox="1"/>
          <p:nvPr/>
        </p:nvSpPr>
        <p:spPr>
          <a:xfrm>
            <a:off x="3569206" y="3055167"/>
            <a:ext cx="796431" cy="395869"/>
          </a:xfrm>
          <a:prstGeom prst="rect">
            <a:avLst/>
          </a:prstGeom>
          <a:noFill/>
          <a:ln>
            <a:noFill/>
          </a:ln>
        </p:spPr>
        <p:txBody>
          <a:bodyPr anchorCtr="0" anchor="t" bIns="36000" lIns="36000" spcFirstLastPara="1" rIns="36000" wrap="square" tIns="36000">
            <a:spAutoFit/>
          </a:bodyPr>
          <a:lstStyle/>
          <a:p>
            <a:pPr indent="0" lvl="0" marL="0" marR="0" rtl="0" algn="ctr">
              <a:spcBef>
                <a:spcPts val="0"/>
              </a:spcBef>
              <a:spcAft>
                <a:spcPts val="0"/>
              </a:spcAft>
              <a:buNone/>
            </a:pPr>
            <a:r>
              <a:rPr lang="en-US" sz="1100">
                <a:solidFill>
                  <a:srgbClr val="073763"/>
                </a:solidFill>
                <a:latin typeface="Corbel"/>
                <a:ea typeface="Corbel"/>
                <a:cs typeface="Corbel"/>
                <a:sym typeface="Corbel"/>
              </a:rPr>
              <a:t>Austin Leddin</a:t>
            </a:r>
            <a:endParaRPr/>
          </a:p>
        </p:txBody>
      </p:sp>
      <p:sp>
        <p:nvSpPr>
          <p:cNvPr id="180" name="Google Shape;180;p20"/>
          <p:cNvSpPr txBox="1"/>
          <p:nvPr/>
        </p:nvSpPr>
        <p:spPr>
          <a:xfrm>
            <a:off x="4886346" y="3055167"/>
            <a:ext cx="893306" cy="395869"/>
          </a:xfrm>
          <a:prstGeom prst="rect">
            <a:avLst/>
          </a:prstGeom>
          <a:noFill/>
          <a:ln>
            <a:noFill/>
          </a:ln>
        </p:spPr>
        <p:txBody>
          <a:bodyPr anchorCtr="0" anchor="t" bIns="36000" lIns="36000" spcFirstLastPara="1" rIns="36000" wrap="square" tIns="36000">
            <a:spAutoFit/>
          </a:bodyPr>
          <a:lstStyle/>
          <a:p>
            <a:pPr indent="0" lvl="0" marL="0" marR="0" rtl="0" algn="ctr">
              <a:spcBef>
                <a:spcPts val="0"/>
              </a:spcBef>
              <a:spcAft>
                <a:spcPts val="0"/>
              </a:spcAft>
              <a:buNone/>
            </a:pPr>
            <a:r>
              <a:rPr lang="en-US" sz="1100">
                <a:solidFill>
                  <a:srgbClr val="073763"/>
                </a:solidFill>
                <a:latin typeface="Corbel"/>
                <a:ea typeface="Corbel"/>
                <a:cs typeface="Corbel"/>
                <a:sym typeface="Corbel"/>
              </a:rPr>
              <a:t>Donal</a:t>
            </a:r>
            <a:endParaRPr/>
          </a:p>
          <a:p>
            <a:pPr indent="0" lvl="0" marL="0" marR="0" rtl="0" algn="ctr">
              <a:spcBef>
                <a:spcPts val="0"/>
              </a:spcBef>
              <a:spcAft>
                <a:spcPts val="0"/>
              </a:spcAft>
              <a:buNone/>
            </a:pPr>
            <a:r>
              <a:rPr lang="en-US" sz="1100">
                <a:solidFill>
                  <a:srgbClr val="073763"/>
                </a:solidFill>
                <a:latin typeface="Corbel"/>
                <a:ea typeface="Corbel"/>
                <a:cs typeface="Corbel"/>
                <a:sym typeface="Corbel"/>
              </a:rPr>
              <a:t>Kate </a:t>
            </a:r>
            <a:endParaRPr/>
          </a:p>
        </p:txBody>
      </p:sp>
      <p:sp>
        <p:nvSpPr>
          <p:cNvPr id="181" name="Google Shape;181;p20"/>
          <p:cNvSpPr txBox="1"/>
          <p:nvPr/>
        </p:nvSpPr>
        <p:spPr>
          <a:xfrm>
            <a:off x="6307682" y="3079298"/>
            <a:ext cx="1012455" cy="395869"/>
          </a:xfrm>
          <a:prstGeom prst="rect">
            <a:avLst/>
          </a:prstGeom>
          <a:noFill/>
          <a:ln>
            <a:noFill/>
          </a:ln>
        </p:spPr>
        <p:txBody>
          <a:bodyPr anchorCtr="0" anchor="t" bIns="36000" lIns="36000" spcFirstLastPara="1" rIns="36000" wrap="square" tIns="36000">
            <a:spAutoFit/>
          </a:bodyPr>
          <a:lstStyle/>
          <a:p>
            <a:pPr indent="0" lvl="0" marL="0" marR="0" rtl="0" algn="ctr">
              <a:spcBef>
                <a:spcPts val="0"/>
              </a:spcBef>
              <a:spcAft>
                <a:spcPts val="0"/>
              </a:spcAft>
              <a:buNone/>
            </a:pPr>
            <a:r>
              <a:rPr lang="en-US" sz="1050">
                <a:solidFill>
                  <a:srgbClr val="002060"/>
                </a:solidFill>
                <a:latin typeface="Corbel"/>
                <a:ea typeface="Corbel"/>
                <a:cs typeface="Corbel"/>
                <a:sym typeface="Corbel"/>
              </a:rPr>
              <a:t>Brian McInerney</a:t>
            </a:r>
            <a:endParaRPr/>
          </a:p>
          <a:p>
            <a:pPr indent="0" lvl="0" marL="0" marR="0" rtl="0" algn="ctr">
              <a:spcBef>
                <a:spcPts val="0"/>
              </a:spcBef>
              <a:spcAft>
                <a:spcPts val="0"/>
              </a:spcAft>
              <a:buNone/>
            </a:pPr>
            <a:r>
              <a:rPr lang="en-US" sz="1050">
                <a:solidFill>
                  <a:srgbClr val="002060"/>
                </a:solidFill>
                <a:latin typeface="Corbel"/>
                <a:ea typeface="Corbel"/>
                <a:cs typeface="Corbel"/>
                <a:sym typeface="Corbel"/>
              </a:rPr>
              <a:t>Laura Kerr</a:t>
            </a:r>
            <a:endParaRPr/>
          </a:p>
        </p:txBody>
      </p:sp>
      <p:sp>
        <p:nvSpPr>
          <p:cNvPr id="182" name="Google Shape;182;p20"/>
          <p:cNvSpPr txBox="1"/>
          <p:nvPr/>
        </p:nvSpPr>
        <p:spPr>
          <a:xfrm>
            <a:off x="7709666" y="3044463"/>
            <a:ext cx="796431" cy="395869"/>
          </a:xfrm>
          <a:prstGeom prst="rect">
            <a:avLst/>
          </a:prstGeom>
          <a:noFill/>
          <a:ln>
            <a:noFill/>
          </a:ln>
        </p:spPr>
        <p:txBody>
          <a:bodyPr anchorCtr="0" anchor="t" bIns="36000" lIns="36000" spcFirstLastPara="1" rIns="36000" wrap="square" tIns="36000">
            <a:spAutoFit/>
          </a:bodyPr>
          <a:lstStyle/>
          <a:p>
            <a:pPr indent="0" lvl="0" marL="0" marR="0" rtl="0" algn="ctr">
              <a:spcBef>
                <a:spcPts val="0"/>
              </a:spcBef>
              <a:spcAft>
                <a:spcPts val="0"/>
              </a:spcAft>
              <a:buNone/>
            </a:pPr>
            <a:r>
              <a:rPr lang="en-US" sz="1050">
                <a:solidFill>
                  <a:srgbClr val="002060"/>
                </a:solidFill>
                <a:latin typeface="Corbel"/>
                <a:ea typeface="Corbel"/>
                <a:cs typeface="Corbel"/>
                <a:sym typeface="Corbel"/>
              </a:rPr>
              <a:t>Declan Hartnett</a:t>
            </a:r>
            <a:endParaRPr/>
          </a:p>
        </p:txBody>
      </p:sp>
      <p:sp>
        <p:nvSpPr>
          <p:cNvPr id="183" name="Google Shape;183;p20"/>
          <p:cNvSpPr txBox="1"/>
          <p:nvPr/>
        </p:nvSpPr>
        <p:spPr>
          <a:xfrm>
            <a:off x="8968068" y="3031787"/>
            <a:ext cx="1168631" cy="395869"/>
          </a:xfrm>
          <a:prstGeom prst="rect">
            <a:avLst/>
          </a:prstGeom>
          <a:noFill/>
          <a:ln>
            <a:noFill/>
          </a:ln>
        </p:spPr>
        <p:txBody>
          <a:bodyPr anchorCtr="0" anchor="t" bIns="36000" lIns="36000" spcFirstLastPara="1" rIns="36000" wrap="square" tIns="36000">
            <a:spAutoFit/>
          </a:bodyPr>
          <a:lstStyle/>
          <a:p>
            <a:pPr indent="0" lvl="0" marL="0" marR="0" rtl="0" algn="ctr">
              <a:spcBef>
                <a:spcPts val="0"/>
              </a:spcBef>
              <a:spcAft>
                <a:spcPts val="0"/>
              </a:spcAft>
              <a:buNone/>
            </a:pPr>
            <a:r>
              <a:rPr lang="en-US" sz="1050">
                <a:solidFill>
                  <a:srgbClr val="002060"/>
                </a:solidFill>
                <a:latin typeface="Corbel"/>
                <a:ea typeface="Corbel"/>
                <a:cs typeface="Corbel"/>
                <a:sym typeface="Corbel"/>
              </a:rPr>
              <a:t>Andrew O’Connell</a:t>
            </a:r>
            <a:endParaRPr/>
          </a:p>
          <a:p>
            <a:pPr indent="0" lvl="0" marL="0" marR="0" rtl="0" algn="ctr">
              <a:spcBef>
                <a:spcPts val="0"/>
              </a:spcBef>
              <a:spcAft>
                <a:spcPts val="0"/>
              </a:spcAft>
              <a:buNone/>
            </a:pPr>
            <a:r>
              <a:rPr lang="en-US" sz="1050">
                <a:solidFill>
                  <a:srgbClr val="002060"/>
                </a:solidFill>
                <a:latin typeface="Corbel"/>
                <a:ea typeface="Corbel"/>
                <a:cs typeface="Corbel"/>
                <a:sym typeface="Corbel"/>
              </a:rPr>
              <a:t>Declan Hartnett</a:t>
            </a:r>
            <a:endParaRPr/>
          </a:p>
        </p:txBody>
      </p:sp>
      <p:cxnSp>
        <p:nvCxnSpPr>
          <p:cNvPr id="184" name="Google Shape;184;p20"/>
          <p:cNvCxnSpPr/>
          <p:nvPr/>
        </p:nvCxnSpPr>
        <p:spPr>
          <a:xfrm>
            <a:off x="5447928" y="1632754"/>
            <a:ext cx="0" cy="991072"/>
          </a:xfrm>
          <a:prstGeom prst="straightConnector1">
            <a:avLst/>
          </a:prstGeom>
          <a:noFill/>
          <a:ln cap="flat" cmpd="sng" w="9525">
            <a:solidFill>
              <a:schemeClr val="accent1"/>
            </a:solidFill>
            <a:prstDash val="solid"/>
            <a:round/>
            <a:headEnd len="sm" w="sm" type="none"/>
            <a:tailEnd len="sm" w="sm" type="none"/>
          </a:ln>
        </p:spPr>
      </p:cxnSp>
      <p:cxnSp>
        <p:nvCxnSpPr>
          <p:cNvPr id="185" name="Google Shape;185;p20"/>
          <p:cNvCxnSpPr/>
          <p:nvPr/>
        </p:nvCxnSpPr>
        <p:spPr>
          <a:xfrm>
            <a:off x="6888088" y="1632754"/>
            <a:ext cx="0" cy="991072"/>
          </a:xfrm>
          <a:prstGeom prst="straightConnector1">
            <a:avLst/>
          </a:prstGeom>
          <a:noFill/>
          <a:ln cap="flat" cmpd="sng" w="9525">
            <a:solidFill>
              <a:schemeClr val="accent1"/>
            </a:solidFill>
            <a:prstDash val="solid"/>
            <a:round/>
            <a:headEnd len="sm" w="sm" type="none"/>
            <a:tailEnd len="sm" w="sm" type="none"/>
          </a:ln>
        </p:spPr>
      </p:cxnSp>
      <p:pic>
        <p:nvPicPr>
          <p:cNvPr id="186" name="Google Shape;186;p20"/>
          <p:cNvPicPr preferRelativeResize="0"/>
          <p:nvPr/>
        </p:nvPicPr>
        <p:blipFill rotWithShape="1">
          <a:blip r:embed="rId8">
            <a:alphaModFix/>
          </a:blip>
          <a:srcRect b="0" l="0" r="0" t="0"/>
          <a:stretch/>
        </p:blipFill>
        <p:spPr>
          <a:xfrm>
            <a:off x="3309794" y="1842940"/>
            <a:ext cx="5571645" cy="647999"/>
          </a:xfrm>
          <a:prstGeom prst="rect">
            <a:avLst/>
          </a:prstGeom>
          <a:noFill/>
          <a:ln>
            <a:noFill/>
          </a:ln>
        </p:spPr>
      </p:pic>
      <p:sp>
        <p:nvSpPr>
          <p:cNvPr id="187" name="Google Shape;187;p20"/>
          <p:cNvSpPr txBox="1"/>
          <p:nvPr/>
        </p:nvSpPr>
        <p:spPr>
          <a:xfrm>
            <a:off x="3503712" y="2060848"/>
            <a:ext cx="1008112" cy="226591"/>
          </a:xfrm>
          <a:prstGeom prst="rect">
            <a:avLst/>
          </a:prstGeom>
          <a:noFill/>
          <a:ln>
            <a:noFill/>
          </a:ln>
        </p:spPr>
        <p:txBody>
          <a:bodyPr anchorCtr="0" anchor="t" bIns="36000" lIns="36000" spcFirstLastPara="1" rIns="36000" wrap="square" tIns="36000">
            <a:spAutoFit/>
          </a:bodyPr>
          <a:lstStyle/>
          <a:p>
            <a:pPr indent="0" lvl="0" marL="0" marR="0" rtl="0" algn="ctr">
              <a:spcBef>
                <a:spcPts val="0"/>
              </a:spcBef>
              <a:spcAft>
                <a:spcPts val="0"/>
              </a:spcAft>
              <a:buNone/>
            </a:pPr>
            <a:r>
              <a:rPr lang="en-US" sz="1000">
                <a:solidFill>
                  <a:srgbClr val="002060"/>
                </a:solidFill>
                <a:latin typeface="Corbel"/>
                <a:ea typeface="Corbel"/>
                <a:cs typeface="Corbel"/>
                <a:sym typeface="Corbel"/>
              </a:rPr>
              <a:t>Stuart McDonnell</a:t>
            </a:r>
            <a:endParaRPr/>
          </a:p>
        </p:txBody>
      </p:sp>
      <p:sp>
        <p:nvSpPr>
          <p:cNvPr id="188" name="Google Shape;188;p20"/>
          <p:cNvSpPr txBox="1"/>
          <p:nvPr/>
        </p:nvSpPr>
        <p:spPr>
          <a:xfrm>
            <a:off x="4799856" y="2007477"/>
            <a:ext cx="1008112" cy="380480"/>
          </a:xfrm>
          <a:prstGeom prst="rect">
            <a:avLst/>
          </a:prstGeom>
          <a:noFill/>
          <a:ln>
            <a:noFill/>
          </a:ln>
        </p:spPr>
        <p:txBody>
          <a:bodyPr anchorCtr="0" anchor="t" bIns="36000" lIns="36000" spcFirstLastPara="1" rIns="36000" wrap="square" tIns="36000">
            <a:spAutoFit/>
          </a:bodyPr>
          <a:lstStyle/>
          <a:p>
            <a:pPr indent="0" lvl="0" marL="0" marR="0" rtl="0" algn="r">
              <a:spcBef>
                <a:spcPts val="0"/>
              </a:spcBef>
              <a:spcAft>
                <a:spcPts val="0"/>
              </a:spcAft>
              <a:buNone/>
            </a:pPr>
            <a:r>
              <a:rPr lang="en-US" sz="1000">
                <a:solidFill>
                  <a:srgbClr val="002060"/>
                </a:solidFill>
                <a:latin typeface="Corbel"/>
                <a:ea typeface="Corbel"/>
                <a:cs typeface="Corbel"/>
                <a:sym typeface="Corbel"/>
              </a:rPr>
              <a:t>Mike McDonagh  </a:t>
            </a:r>
            <a:endParaRPr/>
          </a:p>
          <a:p>
            <a:pPr indent="0" lvl="0" marL="0" marR="0" rtl="0" algn="r">
              <a:spcBef>
                <a:spcPts val="0"/>
              </a:spcBef>
              <a:spcAft>
                <a:spcPts val="0"/>
              </a:spcAft>
              <a:buNone/>
            </a:pPr>
            <a:r>
              <a:rPr lang="en-US" sz="1000">
                <a:solidFill>
                  <a:srgbClr val="002060"/>
                </a:solidFill>
                <a:latin typeface="Corbel"/>
                <a:ea typeface="Corbel"/>
                <a:cs typeface="Corbel"/>
                <a:sym typeface="Corbel"/>
              </a:rPr>
              <a:t>Eoin Kearney</a:t>
            </a:r>
            <a:endParaRPr/>
          </a:p>
          <a:p>
            <a:pPr indent="0" lvl="0" marL="0" marR="0" rtl="0" algn="r">
              <a:spcBef>
                <a:spcPts val="0"/>
              </a:spcBef>
              <a:spcAft>
                <a:spcPts val="0"/>
              </a:spcAft>
              <a:buNone/>
            </a:pPr>
            <a:r>
              <a:rPr lang="en-US" sz="1000">
                <a:solidFill>
                  <a:srgbClr val="002060"/>
                </a:solidFill>
                <a:latin typeface="Corbel"/>
                <a:ea typeface="Corbel"/>
                <a:cs typeface="Corbel"/>
                <a:sym typeface="Corbel"/>
              </a:rPr>
              <a:t>Greta OByrne</a:t>
            </a:r>
            <a:endParaRPr/>
          </a:p>
          <a:p>
            <a:pPr indent="0" lvl="0" marL="0" marR="0" rtl="0" algn="r">
              <a:spcBef>
                <a:spcPts val="0"/>
              </a:spcBef>
              <a:spcAft>
                <a:spcPts val="0"/>
              </a:spcAft>
              <a:buNone/>
            </a:pPr>
            <a:r>
              <a:rPr lang="en-US" sz="1000">
                <a:solidFill>
                  <a:srgbClr val="002060"/>
                </a:solidFill>
                <a:latin typeface="Corbel"/>
                <a:ea typeface="Corbel"/>
                <a:cs typeface="Corbel"/>
                <a:sym typeface="Corbel"/>
              </a:rPr>
              <a:t>Jams Ryan </a:t>
            </a:r>
            <a:endParaRPr/>
          </a:p>
        </p:txBody>
      </p:sp>
      <p:sp>
        <p:nvSpPr>
          <p:cNvPr id="189" name="Google Shape;189;p20"/>
          <p:cNvSpPr txBox="1"/>
          <p:nvPr/>
        </p:nvSpPr>
        <p:spPr>
          <a:xfrm>
            <a:off x="6384032" y="2069032"/>
            <a:ext cx="1008112" cy="226591"/>
          </a:xfrm>
          <a:prstGeom prst="rect">
            <a:avLst/>
          </a:prstGeom>
          <a:noFill/>
          <a:ln>
            <a:noFill/>
          </a:ln>
        </p:spPr>
        <p:txBody>
          <a:bodyPr anchorCtr="0" anchor="t" bIns="36000" lIns="36000" spcFirstLastPara="1" rIns="36000" wrap="square" tIns="36000">
            <a:spAutoFit/>
          </a:bodyPr>
          <a:lstStyle/>
          <a:p>
            <a:pPr indent="0" lvl="0" marL="0" marR="0" rtl="0" algn="ctr">
              <a:spcBef>
                <a:spcPts val="0"/>
              </a:spcBef>
              <a:spcAft>
                <a:spcPts val="0"/>
              </a:spcAft>
              <a:buNone/>
            </a:pPr>
            <a:r>
              <a:rPr lang="en-US" sz="1200">
                <a:solidFill>
                  <a:srgbClr val="20124D"/>
                </a:solidFill>
                <a:latin typeface="Corbel"/>
                <a:ea typeface="Corbel"/>
                <a:cs typeface="Corbel"/>
                <a:sym typeface="Corbel"/>
              </a:rPr>
              <a:t>Rowing Committee</a:t>
            </a:r>
            <a:r>
              <a:rPr lang="en-US" sz="1800">
                <a:solidFill>
                  <a:schemeClr val="lt1"/>
                </a:solidFill>
                <a:latin typeface="Corbel"/>
                <a:ea typeface="Corbel"/>
                <a:cs typeface="Corbel"/>
                <a:sym typeface="Corbel"/>
              </a:rPr>
              <a:t>inane Girls</a:t>
            </a:r>
            <a:endParaRPr/>
          </a:p>
        </p:txBody>
      </p:sp>
      <p:sp>
        <p:nvSpPr>
          <p:cNvPr id="190" name="Google Shape;190;p20"/>
          <p:cNvSpPr txBox="1"/>
          <p:nvPr/>
        </p:nvSpPr>
        <p:spPr>
          <a:xfrm>
            <a:off x="7752183" y="1999293"/>
            <a:ext cx="1080119" cy="380480"/>
          </a:xfrm>
          <a:prstGeom prst="rect">
            <a:avLst/>
          </a:prstGeom>
          <a:noFill/>
          <a:ln>
            <a:noFill/>
          </a:ln>
        </p:spPr>
        <p:txBody>
          <a:bodyPr anchorCtr="0" anchor="t" bIns="36000" lIns="36000" spcFirstLastPara="1" rIns="36000" wrap="square" tIns="36000">
            <a:spAutoFit/>
          </a:bodyPr>
          <a:lstStyle/>
          <a:p>
            <a:pPr indent="0" lvl="0" marL="0" marR="0" rtl="0" algn="r">
              <a:spcBef>
                <a:spcPts val="0"/>
              </a:spcBef>
              <a:spcAft>
                <a:spcPts val="0"/>
              </a:spcAft>
              <a:buNone/>
            </a:pPr>
            <a:r>
              <a:rPr lang="en-US" sz="1000">
                <a:solidFill>
                  <a:srgbClr val="073763"/>
                </a:solidFill>
                <a:latin typeface="Corbel"/>
                <a:ea typeface="Corbel"/>
                <a:cs typeface="Corbel"/>
                <a:sym typeface="Corbel"/>
              </a:rPr>
              <a:t>Kate OBrien</a:t>
            </a:r>
            <a:endParaRPr/>
          </a:p>
          <a:p>
            <a:pPr indent="0" lvl="0" marL="0" marR="0" rtl="0" algn="r">
              <a:spcBef>
                <a:spcPts val="0"/>
              </a:spcBef>
              <a:spcAft>
                <a:spcPts val="0"/>
              </a:spcAft>
              <a:buNone/>
            </a:pPr>
            <a:r>
              <a:rPr lang="en-US" sz="1000">
                <a:solidFill>
                  <a:srgbClr val="002060"/>
                </a:solidFill>
                <a:latin typeface="Corbel"/>
                <a:ea typeface="Corbel"/>
                <a:cs typeface="Corbel"/>
                <a:sym typeface="Corbel"/>
              </a:rPr>
              <a:t>Donal O’Byrne</a:t>
            </a:r>
            <a:endParaRPr/>
          </a:p>
        </p:txBody>
      </p:sp>
      <p:sp>
        <p:nvSpPr>
          <p:cNvPr id="191" name="Google Shape;191;p20"/>
          <p:cNvSpPr txBox="1"/>
          <p:nvPr/>
        </p:nvSpPr>
        <p:spPr>
          <a:xfrm>
            <a:off x="8616281" y="6160566"/>
            <a:ext cx="312020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1E4E79"/>
                </a:solidFill>
                <a:latin typeface="Calibri"/>
                <a:ea typeface="Calibri"/>
                <a:cs typeface="Calibri"/>
                <a:sym typeface="Calibri"/>
              </a:rPr>
              <a:t>www.smrc.ie</a:t>
            </a:r>
            <a:endParaRPr b="1" sz="3200">
              <a:solidFill>
                <a:srgbClr val="1E4E79"/>
              </a:solidFill>
              <a:latin typeface="Calibri"/>
              <a:ea typeface="Calibri"/>
              <a:cs typeface="Calibri"/>
              <a:sym typeface="Calibri"/>
            </a:endParaRPr>
          </a:p>
        </p:txBody>
      </p:sp>
      <p:sp>
        <p:nvSpPr>
          <p:cNvPr id="192" name="Google Shape;192;p20"/>
          <p:cNvSpPr txBox="1"/>
          <p:nvPr/>
        </p:nvSpPr>
        <p:spPr>
          <a:xfrm>
            <a:off x="8616281" y="4217208"/>
            <a:ext cx="3275371"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a:p>
            <a:pPr indent="0" lvl="0" marL="0" marR="0" rtl="0" algn="l">
              <a:spcBef>
                <a:spcPts val="0"/>
              </a:spcBef>
              <a:spcAft>
                <a:spcPts val="0"/>
              </a:spcAft>
              <a:buNone/>
            </a:pPr>
            <a:r>
              <a:rPr b="1" lang="en-US" sz="2000">
                <a:solidFill>
                  <a:srgbClr val="002060"/>
                </a:solidFill>
                <a:latin typeface="Calibri"/>
                <a:ea typeface="Calibri"/>
                <a:cs typeface="Calibri"/>
                <a:sym typeface="Calibri"/>
              </a:rPr>
              <a:t>The committee are making some changes  to simplify the sub-committees</a:t>
            </a:r>
            <a:endParaRPr b="1" sz="2000">
              <a:solidFill>
                <a:srgbClr val="00206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500"/>
                                        <p:tgtEl>
                                          <p:spTgt spid="16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500"/>
                                        <p:tgtEl>
                                          <p:spTgt spid="162"/>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par>
                          <p:cTn fill="hold">
                            <p:stCondLst>
                              <p:cond delay="502"/>
                            </p:stCondLst>
                            <p:childTnLst>
                              <p:par>
                                <p:cTn fill="hold" nodeType="after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childTnLst>
                          </p:cTn>
                        </p:par>
                        <p:par>
                          <p:cTn fill="hold">
                            <p:stCondLst>
                              <p:cond delay="503"/>
                            </p:stCondLst>
                            <p:childTnLst>
                              <p:par>
                                <p:cTn fill="hold" nodeType="after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par>
                          <p:cTn fill="hold">
                            <p:stCondLst>
                              <p:cond delay="504"/>
                            </p:stCondLst>
                            <p:childTnLst>
                              <p:par>
                                <p:cTn fill="hold" nodeType="after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par>
                          <p:cTn fill="hold">
                            <p:stCondLst>
                              <p:cond delay="505"/>
                            </p:stCondLst>
                            <p:childTnLst>
                              <p:par>
                                <p:cTn fill="hold" nodeType="after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par>
                          <p:cTn fill="hold">
                            <p:stCondLst>
                              <p:cond delay="506"/>
                            </p:stCondLst>
                            <p:childTnLst>
                              <p:par>
                                <p:cTn fill="hold" nodeType="after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par>
                          <p:cTn fill="hold">
                            <p:stCondLst>
                              <p:cond delay="507"/>
                            </p:stCondLst>
                            <p:childTnLst>
                              <p:par>
                                <p:cTn fill="hold" nodeType="after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childTnLst>
                          </p:cTn>
                        </p:par>
                        <p:par>
                          <p:cTn fill="hold">
                            <p:stCondLst>
                              <p:cond delay="508"/>
                            </p:stCondLst>
                            <p:childTnLst>
                              <p:par>
                                <p:cTn fill="hold" nodeType="after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childTnLst>
                          </p:cTn>
                        </p:par>
                        <p:par>
                          <p:cTn fill="hold">
                            <p:stCondLst>
                              <p:cond delay="509"/>
                            </p:stCondLst>
                            <p:childTnLst>
                              <p:par>
                                <p:cTn fill="hold" nodeType="after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childTnLst>
                          </p:cTn>
                        </p:par>
                        <p:par>
                          <p:cTn fill="hold">
                            <p:stCondLst>
                              <p:cond delay="510"/>
                            </p:stCondLst>
                            <p:childTnLst>
                              <p:par>
                                <p:cTn fill="hold" nodeType="after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childTnLst>
                          </p:cTn>
                        </p:par>
                        <p:par>
                          <p:cTn fill="hold">
                            <p:stCondLst>
                              <p:cond delay="511"/>
                            </p:stCondLst>
                            <p:childTnLst>
                              <p:par>
                                <p:cTn fill="hold" nodeType="after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par>
                          <p:cTn fill="hold">
                            <p:stCondLst>
                              <p:cond delay="512"/>
                            </p:stCondLst>
                            <p:childTnLst>
                              <p:par>
                                <p:cTn fill="hold" nodeType="after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childTnLst>
                          </p:cTn>
                        </p:par>
                        <p:par>
                          <p:cTn fill="hold">
                            <p:stCondLst>
                              <p:cond delay="513"/>
                            </p:stCondLst>
                            <p:childTnLst>
                              <p:par>
                                <p:cTn fill="hold" nodeType="after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par>
                          <p:cTn fill="hold">
                            <p:stCondLst>
                              <p:cond delay="514"/>
                            </p:stCondLst>
                            <p:childTnLst>
                              <p:par>
                                <p:cTn fill="hold" nodeType="after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childTnLst>
                          </p:cTn>
                        </p:par>
                        <p:par>
                          <p:cTn fill="hold">
                            <p:stCondLst>
                              <p:cond delay="515"/>
                            </p:stCondLst>
                            <p:childTnLst>
                              <p:par>
                                <p:cTn fill="hold" nodeType="after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1"/>
          <p:cNvPicPr preferRelativeResize="0"/>
          <p:nvPr/>
        </p:nvPicPr>
        <p:blipFill rotWithShape="1">
          <a:blip r:embed="rId3">
            <a:alphaModFix/>
          </a:blip>
          <a:srcRect b="0" l="0" r="0" t="0"/>
          <a:stretch/>
        </p:blipFill>
        <p:spPr>
          <a:xfrm>
            <a:off x="683087" y="1031751"/>
            <a:ext cx="2449376" cy="3527634"/>
          </a:xfrm>
          <a:prstGeom prst="rect">
            <a:avLst/>
          </a:prstGeom>
          <a:noFill/>
          <a:ln>
            <a:noFill/>
          </a:ln>
        </p:spPr>
      </p:pic>
      <p:sp>
        <p:nvSpPr>
          <p:cNvPr id="198" name="Google Shape;198;p21"/>
          <p:cNvSpPr txBox="1"/>
          <p:nvPr/>
        </p:nvSpPr>
        <p:spPr>
          <a:xfrm>
            <a:off x="465463" y="284176"/>
            <a:ext cx="9784080" cy="466938"/>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85000"/>
              </a:lnSpc>
              <a:spcBef>
                <a:spcPts val="0"/>
              </a:spcBef>
              <a:spcAft>
                <a:spcPts val="0"/>
              </a:spcAft>
              <a:buClr>
                <a:srgbClr val="002060"/>
              </a:buClr>
              <a:buSzPct val="100000"/>
              <a:buFont typeface="Calibri"/>
              <a:buNone/>
            </a:pPr>
            <a:r>
              <a:rPr b="1" lang="en-US" sz="3200" cap="none">
                <a:solidFill>
                  <a:srgbClr val="002060"/>
                </a:solidFill>
                <a:latin typeface="Calibri"/>
                <a:ea typeface="Calibri"/>
                <a:cs typeface="Calibri"/>
                <a:sym typeface="Calibri"/>
              </a:rPr>
              <a:t>ST MICHAEL’S RC – CODE OF BEHAVIOUR</a:t>
            </a:r>
            <a:endParaRPr/>
          </a:p>
        </p:txBody>
      </p:sp>
      <p:pic>
        <p:nvPicPr>
          <p:cNvPr id="199" name="Google Shape;199;p21"/>
          <p:cNvPicPr preferRelativeResize="0"/>
          <p:nvPr/>
        </p:nvPicPr>
        <p:blipFill rotWithShape="1">
          <a:blip r:embed="rId4">
            <a:alphaModFix/>
          </a:blip>
          <a:srcRect b="0" l="0" r="0" t="0"/>
          <a:stretch/>
        </p:blipFill>
        <p:spPr>
          <a:xfrm>
            <a:off x="6048907" y="1031752"/>
            <a:ext cx="2572872" cy="3673490"/>
          </a:xfrm>
          <a:prstGeom prst="rect">
            <a:avLst/>
          </a:prstGeom>
          <a:noFill/>
          <a:ln>
            <a:noFill/>
          </a:ln>
        </p:spPr>
      </p:pic>
      <p:pic>
        <p:nvPicPr>
          <p:cNvPr id="200" name="Google Shape;200;p21"/>
          <p:cNvPicPr preferRelativeResize="0"/>
          <p:nvPr/>
        </p:nvPicPr>
        <p:blipFill rotWithShape="1">
          <a:blip r:embed="rId5">
            <a:alphaModFix/>
          </a:blip>
          <a:srcRect b="0" l="0" r="0" t="0"/>
          <a:stretch/>
        </p:blipFill>
        <p:spPr>
          <a:xfrm>
            <a:off x="8971165" y="1031751"/>
            <a:ext cx="2631678" cy="3670878"/>
          </a:xfrm>
          <a:prstGeom prst="rect">
            <a:avLst/>
          </a:prstGeom>
          <a:noFill/>
          <a:ln>
            <a:noFill/>
          </a:ln>
        </p:spPr>
      </p:pic>
      <p:pic>
        <p:nvPicPr>
          <p:cNvPr id="201" name="Google Shape;201;p21"/>
          <p:cNvPicPr preferRelativeResize="0"/>
          <p:nvPr/>
        </p:nvPicPr>
        <p:blipFill rotWithShape="1">
          <a:blip r:embed="rId6">
            <a:alphaModFix/>
          </a:blip>
          <a:srcRect b="0" l="0" r="0" t="0"/>
          <a:stretch/>
        </p:blipFill>
        <p:spPr>
          <a:xfrm>
            <a:off x="3304249" y="1031752"/>
            <a:ext cx="2572871" cy="3670878"/>
          </a:xfrm>
          <a:prstGeom prst="rect">
            <a:avLst/>
          </a:prstGeom>
          <a:noFill/>
          <a:ln>
            <a:noFill/>
          </a:ln>
        </p:spPr>
      </p:pic>
      <p:sp>
        <p:nvSpPr>
          <p:cNvPr id="202" name="Google Shape;202;p21"/>
          <p:cNvSpPr txBox="1"/>
          <p:nvPr/>
        </p:nvSpPr>
        <p:spPr>
          <a:xfrm>
            <a:off x="683087" y="4840022"/>
            <a:ext cx="10919756" cy="193899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2060"/>
              </a:buClr>
              <a:buSzPts val="2000"/>
              <a:buFont typeface="Arial"/>
              <a:buChar char="•"/>
            </a:pPr>
            <a:r>
              <a:rPr lang="en-US" sz="2000">
                <a:solidFill>
                  <a:srgbClr val="002060"/>
                </a:solidFill>
                <a:latin typeface="Calibri"/>
                <a:ea typeface="Calibri"/>
                <a:cs typeface="Calibri"/>
                <a:sym typeface="Calibri"/>
              </a:rPr>
              <a:t>Code of behavior is available on the club’s website </a:t>
            </a:r>
            <a:r>
              <a:rPr lang="en-US" sz="2000" u="sng">
                <a:solidFill>
                  <a:schemeClr val="hlink"/>
                </a:solidFill>
                <a:latin typeface="Calibri"/>
                <a:ea typeface="Calibri"/>
                <a:cs typeface="Calibri"/>
                <a:sym typeface="Calibri"/>
                <a:hlinkClick r:id="rId7"/>
              </a:rPr>
              <a:t>www.smrc.ie</a:t>
            </a:r>
            <a:endParaRPr sz="2000">
              <a:solidFill>
                <a:srgbClr val="002060"/>
              </a:solidFill>
              <a:latin typeface="Calibri"/>
              <a:ea typeface="Calibri"/>
              <a:cs typeface="Calibri"/>
              <a:sym typeface="Calibri"/>
            </a:endParaRPr>
          </a:p>
          <a:p>
            <a:pPr indent="-158750" lvl="0" marL="285750" marR="0" rtl="0" algn="l">
              <a:spcBef>
                <a:spcPts val="0"/>
              </a:spcBef>
              <a:spcAft>
                <a:spcPts val="0"/>
              </a:spcAft>
              <a:buClr>
                <a:schemeClr val="lt1"/>
              </a:buClr>
              <a:buSzPts val="2000"/>
              <a:buFont typeface="Arial"/>
              <a:buNone/>
            </a:pPr>
            <a:r>
              <a:t/>
            </a:r>
            <a:endParaRPr sz="2000">
              <a:solidFill>
                <a:srgbClr val="002060"/>
              </a:solidFill>
              <a:latin typeface="Calibri"/>
              <a:ea typeface="Calibri"/>
              <a:cs typeface="Calibri"/>
              <a:sym typeface="Calibri"/>
            </a:endParaRPr>
          </a:p>
          <a:p>
            <a:pPr indent="-285750" lvl="0" marL="285750" marR="0" rtl="0" algn="l">
              <a:spcBef>
                <a:spcPts val="0"/>
              </a:spcBef>
              <a:spcAft>
                <a:spcPts val="0"/>
              </a:spcAft>
              <a:buClr>
                <a:srgbClr val="002060"/>
              </a:buClr>
              <a:buSzPts val="2000"/>
              <a:buFont typeface="Arial"/>
              <a:buChar char="•"/>
            </a:pPr>
            <a:r>
              <a:rPr lang="en-US" sz="2000">
                <a:solidFill>
                  <a:srgbClr val="002060"/>
                </a:solidFill>
                <a:latin typeface="Calibri"/>
                <a:ea typeface="Calibri"/>
                <a:cs typeface="Calibri"/>
                <a:sym typeface="Calibri"/>
              </a:rPr>
              <a:t>Mission Statement &amp; expected behavior &amp; standards for </a:t>
            </a:r>
            <a:r>
              <a:rPr lang="en-US" sz="2000">
                <a:solidFill>
                  <a:srgbClr val="002060"/>
                </a:solidFill>
                <a:highlight>
                  <a:srgbClr val="FFFF00"/>
                </a:highlight>
                <a:latin typeface="Calibri"/>
                <a:ea typeface="Calibri"/>
                <a:cs typeface="Calibri"/>
                <a:sym typeface="Calibri"/>
              </a:rPr>
              <a:t>all members, coaches, volunteers and parents</a:t>
            </a:r>
            <a:r>
              <a:rPr lang="en-US" sz="2000">
                <a:solidFill>
                  <a:srgbClr val="002060"/>
                </a:solidFill>
                <a:latin typeface="Calibri"/>
                <a:ea typeface="Calibri"/>
                <a:cs typeface="Calibri"/>
                <a:sym typeface="Calibri"/>
              </a:rPr>
              <a:t> are detailed</a:t>
            </a:r>
            <a:endParaRPr/>
          </a:p>
          <a:p>
            <a:pPr indent="-158750" lvl="0" marL="285750" marR="0" rtl="0" algn="l">
              <a:spcBef>
                <a:spcPts val="0"/>
              </a:spcBef>
              <a:spcAft>
                <a:spcPts val="0"/>
              </a:spcAft>
              <a:buClr>
                <a:schemeClr val="lt1"/>
              </a:buClr>
              <a:buSzPts val="2000"/>
              <a:buFont typeface="Arial"/>
              <a:buNone/>
            </a:pPr>
            <a:r>
              <a:t/>
            </a:r>
            <a:endParaRPr sz="2000">
              <a:solidFill>
                <a:srgbClr val="002060"/>
              </a:solidFill>
              <a:latin typeface="Calibri"/>
              <a:ea typeface="Calibri"/>
              <a:cs typeface="Calibri"/>
              <a:sym typeface="Calibri"/>
            </a:endParaRPr>
          </a:p>
          <a:p>
            <a:pPr indent="-285750" lvl="0" marL="285750" marR="0" rtl="0" algn="l">
              <a:spcBef>
                <a:spcPts val="0"/>
              </a:spcBef>
              <a:spcAft>
                <a:spcPts val="0"/>
              </a:spcAft>
              <a:buClr>
                <a:srgbClr val="002060"/>
              </a:buClr>
              <a:buSzPts val="2000"/>
              <a:buFont typeface="Arial"/>
              <a:buChar char="•"/>
            </a:pPr>
            <a:r>
              <a:rPr lang="en-US" sz="2000">
                <a:solidFill>
                  <a:srgbClr val="002060"/>
                </a:solidFill>
                <a:latin typeface="Calibri"/>
                <a:ea typeface="Calibri"/>
                <a:cs typeface="Calibri"/>
                <a:sym typeface="Calibri"/>
              </a:rPr>
              <a:t>The club needs active &amp; invested members in order to succeed</a:t>
            </a:r>
            <a:endParaRPr sz="2000">
              <a:solidFill>
                <a:srgbClr val="00206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2"/>
          <p:cNvPicPr preferRelativeResize="0"/>
          <p:nvPr/>
        </p:nvPicPr>
        <p:blipFill rotWithShape="1">
          <a:blip r:embed="rId3">
            <a:alphaModFix/>
          </a:blip>
          <a:srcRect b="0" l="0" r="0" t="0"/>
          <a:stretch/>
        </p:blipFill>
        <p:spPr>
          <a:xfrm>
            <a:off x="6487886" y="4015745"/>
            <a:ext cx="4494551" cy="2645923"/>
          </a:xfrm>
          <a:prstGeom prst="rect">
            <a:avLst/>
          </a:prstGeom>
          <a:noFill/>
          <a:ln>
            <a:noFill/>
          </a:ln>
        </p:spPr>
      </p:pic>
      <p:sp>
        <p:nvSpPr>
          <p:cNvPr id="209" name="Google Shape;209;p22"/>
          <p:cNvSpPr txBox="1"/>
          <p:nvPr/>
        </p:nvSpPr>
        <p:spPr>
          <a:xfrm>
            <a:off x="465463" y="284176"/>
            <a:ext cx="9784080" cy="466938"/>
          </a:xfrm>
          <a:prstGeom prst="rect">
            <a:avLst/>
          </a:prstGeom>
          <a:noFill/>
          <a:ln>
            <a:noFill/>
          </a:ln>
        </p:spPr>
        <p:txBody>
          <a:bodyPr anchorCtr="0" anchor="t" bIns="45700" lIns="91425" spcFirstLastPara="1" rIns="91425" wrap="square" tIns="45700">
            <a:noAutofit/>
          </a:bodyPr>
          <a:lstStyle/>
          <a:p>
            <a:pPr indent="0" lvl="0" marL="0" marR="0" rtl="0" algn="l">
              <a:lnSpc>
                <a:spcPct val="85000"/>
              </a:lnSpc>
              <a:spcBef>
                <a:spcPts val="0"/>
              </a:spcBef>
              <a:spcAft>
                <a:spcPts val="0"/>
              </a:spcAft>
              <a:buClr>
                <a:srgbClr val="002060"/>
              </a:buClr>
              <a:buSzPts val="3000"/>
              <a:buFont typeface="Calibri"/>
              <a:buNone/>
            </a:pPr>
            <a:r>
              <a:rPr b="1" lang="en-US" sz="3000" cap="none">
                <a:solidFill>
                  <a:srgbClr val="002060"/>
                </a:solidFill>
                <a:latin typeface="Calibri"/>
                <a:ea typeface="Calibri"/>
                <a:cs typeface="Calibri"/>
                <a:sym typeface="Calibri"/>
              </a:rPr>
              <a:t>IT’S </a:t>
            </a:r>
            <a:r>
              <a:rPr b="1" lang="en-US" sz="3000" u="sng" cap="none">
                <a:solidFill>
                  <a:srgbClr val="002060"/>
                </a:solidFill>
                <a:latin typeface="Calibri"/>
                <a:ea typeface="Calibri"/>
                <a:cs typeface="Calibri"/>
                <a:sym typeface="Calibri"/>
              </a:rPr>
              <a:t>YOUR</a:t>
            </a:r>
            <a:r>
              <a:rPr b="1" lang="en-US" sz="3000" cap="none">
                <a:solidFill>
                  <a:srgbClr val="002060"/>
                </a:solidFill>
                <a:latin typeface="Calibri"/>
                <a:ea typeface="Calibri"/>
                <a:cs typeface="Calibri"/>
                <a:sym typeface="Calibri"/>
              </a:rPr>
              <a:t> ROWING CLUB.</a:t>
            </a:r>
            <a:endParaRPr/>
          </a:p>
        </p:txBody>
      </p:sp>
      <p:sp>
        <p:nvSpPr>
          <p:cNvPr id="210" name="Google Shape;210;p22"/>
          <p:cNvSpPr txBox="1"/>
          <p:nvPr/>
        </p:nvSpPr>
        <p:spPr>
          <a:xfrm>
            <a:off x="563435" y="911084"/>
            <a:ext cx="10719881"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All members are expected to clean up after themselves and to help out with keeping the club clean. If it’s good enough for All Blacks then it’s good enough for us!</a:t>
            </a:r>
            <a:endParaRPr/>
          </a:p>
          <a:p>
            <a:pPr indent="-158750" lvl="0" marL="285750" marR="0" rtl="0" algn="l">
              <a:spcBef>
                <a:spcPts val="0"/>
              </a:spcBef>
              <a:spcAft>
                <a:spcPts val="0"/>
              </a:spcAft>
              <a:buClr>
                <a:schemeClr val="lt1"/>
              </a:buClr>
              <a:buSzPts val="2000"/>
              <a:buFont typeface="Arial"/>
              <a:buNone/>
            </a:pPr>
            <a:r>
              <a:t/>
            </a:r>
            <a:endParaRPr sz="20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Quarterly clear out of the club.</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Monthly Squad rota for regular cleaning of the dressing rooms(dressing rooms are not personal wardrobes)/kitchen/toilets. </a:t>
            </a:r>
            <a:endParaRPr/>
          </a:p>
          <a:p>
            <a:pPr indent="-158750" lvl="0" marL="285750" marR="0" rtl="0" algn="l">
              <a:spcBef>
                <a:spcPts val="0"/>
              </a:spcBef>
              <a:spcAft>
                <a:spcPts val="0"/>
              </a:spcAft>
              <a:buClr>
                <a:schemeClr val="lt1"/>
              </a:buClr>
              <a:buSzPts val="2000"/>
              <a:buFont typeface="Arial"/>
              <a:buNone/>
            </a:pPr>
            <a:r>
              <a:t/>
            </a:r>
            <a:endParaRPr sz="20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Emptying of bins/correct use of recycling </a:t>
            </a:r>
            <a:endParaRPr sz="1800">
              <a:solidFill>
                <a:schemeClr val="dk1"/>
              </a:solidFill>
              <a:latin typeface="Calibri"/>
              <a:ea typeface="Calibri"/>
              <a:cs typeface="Calibri"/>
              <a:sym typeface="Calibri"/>
            </a:endParaRPr>
          </a:p>
        </p:txBody>
      </p:sp>
      <p:pic>
        <p:nvPicPr>
          <p:cNvPr id="211" name="Google Shape;211;p22"/>
          <p:cNvPicPr preferRelativeResize="0"/>
          <p:nvPr/>
        </p:nvPicPr>
        <p:blipFill rotWithShape="1">
          <a:blip r:embed="rId4">
            <a:alphaModFix/>
          </a:blip>
          <a:srcRect b="0" l="0" r="0" t="0"/>
          <a:stretch/>
        </p:blipFill>
        <p:spPr>
          <a:xfrm>
            <a:off x="465463" y="4015745"/>
            <a:ext cx="3546723" cy="2534764"/>
          </a:xfrm>
          <a:prstGeom prst="rect">
            <a:avLst/>
          </a:prstGeom>
          <a:noFill/>
          <a:ln>
            <a:noFill/>
          </a:ln>
        </p:spPr>
      </p:pic>
      <p:sp>
        <p:nvSpPr>
          <p:cNvPr id="212" name="Google Shape;212;p22"/>
          <p:cNvSpPr txBox="1"/>
          <p:nvPr/>
        </p:nvSpPr>
        <p:spPr>
          <a:xfrm>
            <a:off x="6610722" y="3152001"/>
            <a:ext cx="4672594"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cap="none">
                <a:solidFill>
                  <a:srgbClr val="002060"/>
                </a:solidFill>
                <a:latin typeface="Calibri"/>
                <a:ea typeface="Calibri"/>
                <a:cs typeface="Calibri"/>
                <a:sym typeface="Calibri"/>
              </a:rPr>
              <a:t>EXCELLENCE IS A HABIT!</a:t>
            </a:r>
            <a:endParaRPr b="1" sz="3000" cap="none">
              <a:solidFill>
                <a:srgbClr val="00206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3"/>
          <p:cNvSpPr txBox="1"/>
          <p:nvPr/>
        </p:nvSpPr>
        <p:spPr>
          <a:xfrm>
            <a:off x="465463" y="284176"/>
            <a:ext cx="9784080" cy="466938"/>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85000"/>
              </a:lnSpc>
              <a:spcBef>
                <a:spcPts val="0"/>
              </a:spcBef>
              <a:spcAft>
                <a:spcPts val="0"/>
              </a:spcAft>
              <a:buClr>
                <a:srgbClr val="002060"/>
              </a:buClr>
              <a:buSzPct val="100000"/>
              <a:buFont typeface="Calibri"/>
              <a:buNone/>
            </a:pPr>
            <a:r>
              <a:rPr b="1" lang="en-US" sz="3200" cap="none">
                <a:solidFill>
                  <a:srgbClr val="002060"/>
                </a:solidFill>
                <a:latin typeface="Calibri"/>
                <a:ea typeface="Calibri"/>
                <a:cs typeface="Calibri"/>
                <a:sym typeface="Calibri"/>
              </a:rPr>
              <a:t>ST MICHAEL’S RC – COMMUNICATION CHANNELS</a:t>
            </a:r>
            <a:endParaRPr/>
          </a:p>
        </p:txBody>
      </p:sp>
      <p:sp>
        <p:nvSpPr>
          <p:cNvPr id="219" name="Google Shape;219;p23"/>
          <p:cNvSpPr txBox="1"/>
          <p:nvPr/>
        </p:nvSpPr>
        <p:spPr>
          <a:xfrm>
            <a:off x="6629062" y="894321"/>
            <a:ext cx="5357290" cy="4708981"/>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FFF2CC"/>
              </a:buClr>
              <a:buSzPts val="2000"/>
              <a:buFont typeface="Corbel"/>
              <a:buAutoNum type="arabicPeriod"/>
            </a:pPr>
            <a:r>
              <a:rPr b="1" lang="en-US" sz="2000">
                <a:solidFill>
                  <a:srgbClr val="FFF2CC"/>
                </a:solidFill>
                <a:latin typeface="Calibri"/>
                <a:ea typeface="Calibri"/>
                <a:cs typeface="Calibri"/>
                <a:sym typeface="Calibri"/>
              </a:rPr>
              <a:t>Notice Board:</a:t>
            </a:r>
            <a:endParaRPr/>
          </a:p>
          <a:p>
            <a:pPr indent="-342900" lvl="1" marL="800100" marR="0" rtl="0" algn="l">
              <a:spcBef>
                <a:spcPts val="0"/>
              </a:spcBef>
              <a:spcAft>
                <a:spcPts val="0"/>
              </a:spcAft>
              <a:buClr>
                <a:srgbClr val="FFF2CC"/>
              </a:buClr>
              <a:buSzPts val="2000"/>
              <a:buFont typeface="Arial"/>
              <a:buChar char="•"/>
            </a:pPr>
            <a:r>
              <a:rPr b="0" i="0" lang="en-US" sz="2000" u="none" cap="none" strike="noStrike">
                <a:solidFill>
                  <a:srgbClr val="FFF2CC"/>
                </a:solidFill>
                <a:latin typeface="Calibri"/>
                <a:ea typeface="Calibri"/>
                <a:cs typeface="Calibri"/>
                <a:sym typeface="Calibri"/>
              </a:rPr>
              <a:t>Regular updates on planning, events, training plans, training times, regatta/HOR </a:t>
            </a:r>
            <a:r>
              <a:rPr b="0" i="0" lang="en-US" sz="2000" u="none" cap="none" strike="noStrike">
                <a:solidFill>
                  <a:schemeClr val="dk1"/>
                </a:solidFill>
                <a:latin typeface="Calibri"/>
                <a:ea typeface="Calibri"/>
                <a:cs typeface="Calibri"/>
                <a:sym typeface="Calibri"/>
              </a:rPr>
              <a:t>entries etc. are posted on a weekly basis.</a:t>
            </a:r>
            <a:endParaRPr/>
          </a:p>
          <a:p>
            <a:pPr indent="-342900" lvl="1" marL="8001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We expect rowers, coaches and admins to check it regularly.</a:t>
            </a:r>
            <a:endParaRPr/>
          </a:p>
          <a:p>
            <a:pPr indent="-215900" lvl="0" marL="342900" marR="0" rtl="0" algn="l">
              <a:spcBef>
                <a:spcPts val="0"/>
              </a:spcBef>
              <a:spcAft>
                <a:spcPts val="0"/>
              </a:spcAft>
              <a:buClr>
                <a:schemeClr val="lt1"/>
              </a:buClr>
              <a:buSzPts val="2000"/>
              <a:buFont typeface="Corbel"/>
              <a:buNone/>
            </a:pPr>
            <a:r>
              <a:t/>
            </a:r>
            <a:endParaRPr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Corbel"/>
              <a:buAutoNum type="arabicPeriod"/>
            </a:pPr>
            <a:r>
              <a:rPr b="1" lang="en-US" sz="2000">
                <a:solidFill>
                  <a:schemeClr val="dk1"/>
                </a:solidFill>
                <a:latin typeface="Calibri"/>
                <a:ea typeface="Calibri"/>
                <a:cs typeface="Calibri"/>
                <a:sym typeface="Calibri"/>
              </a:rPr>
              <a:t>WhatsApp groups/Emails to Members </a:t>
            </a:r>
            <a:r>
              <a:rPr lang="en-US" sz="1800">
                <a:solidFill>
                  <a:schemeClr val="lt1"/>
                </a:solidFill>
                <a:latin typeface="Corbel"/>
                <a:ea typeface="Corbel"/>
                <a:cs typeface="Corbel"/>
                <a:sym typeface="Corbel"/>
              </a:rPr>
              <a:t>Emails to Members</a:t>
            </a:r>
            <a:endParaRPr/>
          </a:p>
          <a:p>
            <a:pPr indent="-342900" lvl="0" marL="342900" marR="0" rtl="0" algn="l">
              <a:spcBef>
                <a:spcPts val="0"/>
              </a:spcBef>
              <a:spcAft>
                <a:spcPts val="0"/>
              </a:spcAft>
              <a:buClr>
                <a:schemeClr val="dk1"/>
              </a:buClr>
              <a:buSzPts val="2000"/>
              <a:buFont typeface="Corbel"/>
              <a:buAutoNum type="arabicPeriod"/>
            </a:pPr>
            <a:r>
              <a:rPr b="1" lang="en-US" sz="2000">
                <a:solidFill>
                  <a:schemeClr val="dk1"/>
                </a:solidFill>
                <a:latin typeface="Calibri"/>
                <a:ea typeface="Calibri"/>
                <a:cs typeface="Calibri"/>
                <a:sym typeface="Calibri"/>
              </a:rPr>
              <a:t>Social Media</a:t>
            </a:r>
            <a:endParaRPr/>
          </a:p>
          <a:p>
            <a:pPr indent="-215900" lvl="0" marL="342900" marR="0" rtl="0" algn="l">
              <a:spcBef>
                <a:spcPts val="0"/>
              </a:spcBef>
              <a:spcAft>
                <a:spcPts val="0"/>
              </a:spcAft>
              <a:buClr>
                <a:schemeClr val="lt1"/>
              </a:buClr>
              <a:buSzPts val="2000"/>
              <a:buFont typeface="Corbel"/>
              <a:buNone/>
            </a:pPr>
            <a:r>
              <a:t/>
            </a:r>
            <a:endParaRPr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Corbel"/>
              <a:buAutoNum type="arabicPeriod"/>
            </a:pPr>
            <a:r>
              <a:rPr b="1" lang="en-US" sz="2000">
                <a:solidFill>
                  <a:schemeClr val="dk1"/>
                </a:solidFill>
                <a:latin typeface="Calibri"/>
                <a:ea typeface="Calibri"/>
                <a:cs typeface="Calibri"/>
                <a:sym typeface="Calibri"/>
              </a:rPr>
              <a:t>Rowing Ireland </a:t>
            </a:r>
            <a:r>
              <a:rPr lang="en-US" sz="2000">
                <a:solidFill>
                  <a:schemeClr val="dk1"/>
                </a:solidFill>
                <a:latin typeface="Calibri"/>
                <a:ea typeface="Calibri"/>
                <a:cs typeface="Calibri"/>
                <a:sym typeface="Calibri"/>
              </a:rPr>
              <a:t>- </a:t>
            </a:r>
            <a:r>
              <a:rPr lang="en-US" sz="1800" u="sng">
                <a:solidFill>
                  <a:schemeClr val="hlink"/>
                </a:solidFill>
                <a:latin typeface="Calibri"/>
                <a:ea typeface="Calibri"/>
                <a:cs typeface="Calibri"/>
                <a:sym typeface="Calibri"/>
                <a:hlinkClick r:id="rId3"/>
              </a:rPr>
              <a:t>www.rowingIreland.ie</a:t>
            </a:r>
            <a:r>
              <a:rPr lang="en-US" sz="1800">
                <a:solidFill>
                  <a:schemeClr val="dk1"/>
                </a:solidFill>
                <a:latin typeface="Calibri"/>
                <a:ea typeface="Calibri"/>
                <a:cs typeface="Calibri"/>
                <a:sym typeface="Calibri"/>
              </a:rPr>
              <a:t> </a:t>
            </a:r>
            <a:endParaRPr/>
          </a:p>
          <a:p>
            <a:pPr indent="-342900" lvl="0" marL="342900" marR="0" rtl="0" algn="l">
              <a:spcBef>
                <a:spcPts val="0"/>
              </a:spcBef>
              <a:spcAft>
                <a:spcPts val="0"/>
              </a:spcAft>
              <a:buClr>
                <a:schemeClr val="dk1"/>
              </a:buClr>
              <a:buSzPts val="2000"/>
              <a:buFont typeface="Corbel"/>
              <a:buAutoNum type="arabicPeriod"/>
            </a:pPr>
            <a:r>
              <a:rPr b="1" lang="en-US" sz="2000">
                <a:solidFill>
                  <a:schemeClr val="dk1"/>
                </a:solidFill>
                <a:latin typeface="Calibri"/>
                <a:ea typeface="Calibri"/>
                <a:cs typeface="Calibri"/>
                <a:sym typeface="Calibri"/>
              </a:rPr>
              <a:t>SMRC </a:t>
            </a:r>
            <a:r>
              <a:rPr lang="en-US" sz="2000">
                <a:solidFill>
                  <a:schemeClr val="dk1"/>
                </a:solidFill>
                <a:latin typeface="Calibri"/>
                <a:ea typeface="Calibri"/>
                <a:cs typeface="Calibri"/>
                <a:sym typeface="Calibri"/>
              </a:rPr>
              <a:t>– </a:t>
            </a:r>
            <a:r>
              <a:rPr lang="en-US" sz="2000" u="sng">
                <a:solidFill>
                  <a:schemeClr val="hlink"/>
                </a:solidFill>
                <a:latin typeface="Calibri"/>
                <a:ea typeface="Calibri"/>
                <a:cs typeface="Calibri"/>
                <a:sym typeface="Calibri"/>
                <a:hlinkClick r:id="rId4"/>
              </a:rPr>
              <a:t>www.smrc.ie</a:t>
            </a:r>
            <a:endParaRPr sz="2000">
              <a:solidFill>
                <a:schemeClr val="dk1"/>
              </a:solidFill>
              <a:latin typeface="Calibri"/>
              <a:ea typeface="Calibri"/>
              <a:cs typeface="Calibri"/>
              <a:sym typeface="Calibri"/>
            </a:endParaRPr>
          </a:p>
          <a:p>
            <a:pPr indent="-215900" lvl="0" marL="342900" marR="0" rtl="0" algn="l">
              <a:spcBef>
                <a:spcPts val="0"/>
              </a:spcBef>
              <a:spcAft>
                <a:spcPts val="0"/>
              </a:spcAft>
              <a:buClr>
                <a:schemeClr val="lt1"/>
              </a:buClr>
              <a:buSzPts val="2000"/>
              <a:buFont typeface="Corbel"/>
              <a:buNone/>
            </a:pPr>
            <a:r>
              <a:t/>
            </a:r>
            <a:endParaRPr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Corbel"/>
              <a:buAutoNum type="arabicPeriod"/>
            </a:pPr>
            <a:r>
              <a:rPr b="1" lang="en-US" sz="2000">
                <a:solidFill>
                  <a:schemeClr val="dk1"/>
                </a:solidFill>
                <a:latin typeface="Calibri"/>
                <a:ea typeface="Calibri"/>
                <a:cs typeface="Calibri"/>
                <a:sym typeface="Calibri"/>
              </a:rPr>
              <a:t>Clubforce</a:t>
            </a:r>
            <a:endParaRPr sz="1800">
              <a:solidFill>
                <a:schemeClr val="dk1"/>
              </a:solidFill>
              <a:latin typeface="Calibri"/>
              <a:ea typeface="Calibri"/>
              <a:cs typeface="Calibri"/>
              <a:sym typeface="Calibri"/>
            </a:endParaRPr>
          </a:p>
        </p:txBody>
      </p:sp>
      <p:pic>
        <p:nvPicPr>
          <p:cNvPr id="220" name="Google Shape;220;p23"/>
          <p:cNvPicPr preferRelativeResize="0"/>
          <p:nvPr/>
        </p:nvPicPr>
        <p:blipFill rotWithShape="1">
          <a:blip r:embed="rId5">
            <a:alphaModFix/>
          </a:blip>
          <a:srcRect b="0" l="0" r="0" t="0"/>
          <a:stretch/>
        </p:blipFill>
        <p:spPr>
          <a:xfrm>
            <a:off x="465463" y="1254515"/>
            <a:ext cx="5873107" cy="43489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4"/>
          <p:cNvSpPr txBox="1"/>
          <p:nvPr/>
        </p:nvSpPr>
        <p:spPr>
          <a:xfrm>
            <a:off x="581315" y="453862"/>
            <a:ext cx="9783900" cy="1161000"/>
          </a:xfrm>
          <a:prstGeom prst="rect">
            <a:avLst/>
          </a:prstGeom>
          <a:noFill/>
          <a:ln>
            <a:noFill/>
          </a:ln>
        </p:spPr>
        <p:txBody>
          <a:bodyPr anchorCtr="0" anchor="t" bIns="45700" lIns="91425" spcFirstLastPara="1" rIns="91425" wrap="square" tIns="45700">
            <a:normAutofit/>
          </a:bodyPr>
          <a:lstStyle/>
          <a:p>
            <a:pPr indent="0" lvl="0" marL="0" marR="0" rtl="0" algn="l">
              <a:lnSpc>
                <a:spcPct val="85000"/>
              </a:lnSpc>
              <a:spcBef>
                <a:spcPts val="0"/>
              </a:spcBef>
              <a:spcAft>
                <a:spcPts val="0"/>
              </a:spcAft>
              <a:buClr>
                <a:srgbClr val="FFFFFF"/>
              </a:buClr>
              <a:buSzPts val="3000"/>
              <a:buFont typeface="Calibri"/>
              <a:buNone/>
            </a:pPr>
            <a:r>
              <a:rPr b="1" lang="en-US" sz="3000" cap="none">
                <a:solidFill>
                  <a:srgbClr val="FFFFFF"/>
                </a:solidFill>
                <a:latin typeface="Calibri"/>
                <a:ea typeface="Calibri"/>
                <a:cs typeface="Calibri"/>
                <a:sym typeface="Calibri"/>
              </a:rPr>
              <a:t>ST MICHAEL’S RC – EMAIL POINTS OF CONTACT</a:t>
            </a:r>
            <a:endParaRPr/>
          </a:p>
        </p:txBody>
      </p:sp>
      <p:sp>
        <p:nvSpPr>
          <p:cNvPr id="227" name="Google Shape;227;p24"/>
          <p:cNvSpPr txBox="1"/>
          <p:nvPr/>
        </p:nvSpPr>
        <p:spPr>
          <a:xfrm>
            <a:off x="448252" y="1972058"/>
            <a:ext cx="11442300" cy="3540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hlink"/>
                </a:solidFill>
                <a:latin typeface="Calibri"/>
                <a:ea typeface="Calibri"/>
                <a:cs typeface="Calibri"/>
                <a:sym typeface="Calibri"/>
                <a:hlinkClick r:id="rId3"/>
              </a:rPr>
              <a:t>smrccaptain@gmail.com</a:t>
            </a:r>
            <a:r>
              <a:rPr lang="en-US" sz="2400">
                <a:solidFill>
                  <a:srgbClr val="2C2C2C"/>
                </a:solidFill>
                <a:latin typeface="Calibri"/>
                <a:ea typeface="Calibri"/>
                <a:cs typeface="Calibri"/>
                <a:sym typeface="Calibri"/>
              </a:rPr>
              <a:t>						</a:t>
            </a:r>
            <a:r>
              <a:rPr lang="en-US" sz="2400" u="sng">
                <a:solidFill>
                  <a:schemeClr val="hlink"/>
                </a:solidFill>
                <a:latin typeface="Calibri"/>
                <a:ea typeface="Calibri"/>
                <a:cs typeface="Calibri"/>
                <a:sym typeface="Calibri"/>
                <a:hlinkClick r:id="rId4"/>
              </a:rPr>
              <a:t>smrccoaching@gmail.com</a:t>
            </a:r>
            <a:endParaRPr sz="2400">
              <a:solidFill>
                <a:srgbClr val="2C2C2C"/>
              </a:solidFill>
              <a:latin typeface="Calibri"/>
              <a:ea typeface="Calibri"/>
              <a:cs typeface="Calibri"/>
              <a:sym typeface="Calibri"/>
            </a:endParaRPr>
          </a:p>
          <a:p>
            <a:pPr indent="0" lvl="0" marL="0" marR="0" rtl="0" algn="l">
              <a:spcBef>
                <a:spcPts val="0"/>
              </a:spcBef>
              <a:spcAft>
                <a:spcPts val="0"/>
              </a:spcAft>
              <a:buNone/>
            </a:pPr>
            <a:r>
              <a:t/>
            </a:r>
            <a:endParaRPr sz="2400">
              <a:solidFill>
                <a:srgbClr val="2C2C2C"/>
              </a:solidFill>
              <a:latin typeface="Calibri"/>
              <a:ea typeface="Calibri"/>
              <a:cs typeface="Calibri"/>
              <a:sym typeface="Calibri"/>
            </a:endParaRPr>
          </a:p>
          <a:p>
            <a:pPr indent="0" lvl="0" marL="0" marR="0" rtl="0" algn="l">
              <a:spcBef>
                <a:spcPts val="0"/>
              </a:spcBef>
              <a:spcAft>
                <a:spcPts val="0"/>
              </a:spcAft>
              <a:buNone/>
            </a:pPr>
            <a:r>
              <a:rPr lang="en-US" sz="2400" u="sng">
                <a:solidFill>
                  <a:schemeClr val="hlink"/>
                </a:solidFill>
                <a:latin typeface="Calibri"/>
                <a:ea typeface="Calibri"/>
                <a:cs typeface="Calibri"/>
                <a:sym typeface="Calibri"/>
                <a:hlinkClick r:id="rId5"/>
              </a:rPr>
              <a:t>smrcpresident@gmail.com</a:t>
            </a:r>
            <a:r>
              <a:rPr lang="en-US" sz="2400">
                <a:solidFill>
                  <a:srgbClr val="2C2C2C"/>
                </a:solidFill>
                <a:latin typeface="Calibri"/>
                <a:ea typeface="Calibri"/>
                <a:cs typeface="Calibri"/>
                <a:sym typeface="Calibri"/>
              </a:rPr>
              <a:t>					</a:t>
            </a:r>
            <a:r>
              <a:rPr lang="en-US" sz="2400" u="sng">
                <a:solidFill>
                  <a:schemeClr val="hlink"/>
                </a:solidFill>
                <a:latin typeface="Calibri"/>
                <a:ea typeface="Calibri"/>
                <a:cs typeface="Calibri"/>
                <a:sym typeface="Calibri"/>
                <a:hlinkClick r:id="rId6"/>
              </a:rPr>
              <a:t>stmichaelsrcsecretary@gmail.com</a:t>
            </a:r>
            <a:endParaRPr sz="2400">
              <a:solidFill>
                <a:srgbClr val="2C2C2C"/>
              </a:solidFill>
              <a:latin typeface="Calibri"/>
              <a:ea typeface="Calibri"/>
              <a:cs typeface="Calibri"/>
              <a:sym typeface="Calibri"/>
            </a:endParaRPr>
          </a:p>
          <a:p>
            <a:pPr indent="0" lvl="0" marL="0" marR="0" rtl="0" algn="l">
              <a:spcBef>
                <a:spcPts val="0"/>
              </a:spcBef>
              <a:spcAft>
                <a:spcPts val="0"/>
              </a:spcAft>
              <a:buNone/>
            </a:pPr>
            <a:r>
              <a:t/>
            </a:r>
            <a:endParaRPr sz="2400">
              <a:solidFill>
                <a:srgbClr val="2C2C2C"/>
              </a:solidFill>
              <a:latin typeface="Calibri"/>
              <a:ea typeface="Calibri"/>
              <a:cs typeface="Calibri"/>
              <a:sym typeface="Calibri"/>
            </a:endParaRPr>
          </a:p>
          <a:p>
            <a:pPr indent="0" lvl="0" marL="0" marR="0" rtl="0" algn="l">
              <a:spcBef>
                <a:spcPts val="0"/>
              </a:spcBef>
              <a:spcAft>
                <a:spcPts val="0"/>
              </a:spcAft>
              <a:buNone/>
            </a:pPr>
            <a:r>
              <a:rPr lang="en-US" sz="2400" u="sng">
                <a:solidFill>
                  <a:schemeClr val="hlink"/>
                </a:solidFill>
                <a:latin typeface="Calibri"/>
                <a:ea typeface="Calibri"/>
                <a:cs typeface="Calibri"/>
                <a:sym typeface="Calibri"/>
                <a:hlinkClick r:id="rId7"/>
              </a:rPr>
              <a:t>smrctreasurer@gmail.com</a:t>
            </a:r>
            <a:r>
              <a:rPr lang="en-US" sz="2400">
                <a:solidFill>
                  <a:srgbClr val="2C2C2C"/>
                </a:solidFill>
                <a:latin typeface="Calibri"/>
                <a:ea typeface="Calibri"/>
                <a:cs typeface="Calibri"/>
                <a:sym typeface="Calibri"/>
              </a:rPr>
              <a:t>					</a:t>
            </a:r>
            <a:r>
              <a:rPr lang="en-US" sz="2400" u="sng">
                <a:solidFill>
                  <a:schemeClr val="hlink"/>
                </a:solidFill>
                <a:latin typeface="Calibri"/>
                <a:ea typeface="Calibri"/>
                <a:cs typeface="Calibri"/>
                <a:sym typeface="Calibri"/>
                <a:hlinkClick r:id="rId8"/>
              </a:rPr>
              <a:t>smrcevents0@gmail.com</a:t>
            </a:r>
            <a:endParaRPr sz="2400">
              <a:solidFill>
                <a:srgbClr val="2C2C2C"/>
              </a:solidFill>
              <a:latin typeface="Calibri"/>
              <a:ea typeface="Calibri"/>
              <a:cs typeface="Calibri"/>
              <a:sym typeface="Calibri"/>
            </a:endParaRPr>
          </a:p>
          <a:p>
            <a:pPr indent="0" lvl="0" marL="0" marR="0" rtl="0" algn="l">
              <a:spcBef>
                <a:spcPts val="0"/>
              </a:spcBef>
              <a:spcAft>
                <a:spcPts val="0"/>
              </a:spcAft>
              <a:buNone/>
            </a:pPr>
            <a:r>
              <a:t/>
            </a:r>
            <a:endParaRPr sz="2400">
              <a:solidFill>
                <a:srgbClr val="2C2C2C"/>
              </a:solidFill>
              <a:latin typeface="Calibri"/>
              <a:ea typeface="Calibri"/>
              <a:cs typeface="Calibri"/>
              <a:sym typeface="Calibri"/>
            </a:endParaRPr>
          </a:p>
          <a:p>
            <a:pPr indent="0" lvl="0" marL="0" marR="0" rtl="0" algn="l">
              <a:spcBef>
                <a:spcPts val="0"/>
              </a:spcBef>
              <a:spcAft>
                <a:spcPts val="0"/>
              </a:spcAft>
              <a:buNone/>
            </a:pPr>
            <a:r>
              <a:rPr lang="en-US" sz="2400" u="sng">
                <a:solidFill>
                  <a:schemeClr val="hlink"/>
                </a:solidFill>
                <a:latin typeface="Calibri"/>
                <a:ea typeface="Calibri"/>
                <a:cs typeface="Calibri"/>
                <a:sym typeface="Calibri"/>
                <a:hlinkClick r:id="rId9"/>
              </a:rPr>
              <a:t>SMRCCPO@gmail.com</a:t>
            </a:r>
            <a:r>
              <a:rPr lang="en-US" sz="2400">
                <a:solidFill>
                  <a:srgbClr val="2C2C2C"/>
                </a:solidFill>
                <a:latin typeface="Calibri"/>
                <a:ea typeface="Calibri"/>
                <a:cs typeface="Calibri"/>
                <a:sym typeface="Calibri"/>
              </a:rPr>
              <a:t> </a:t>
            </a:r>
            <a:endParaRPr sz="2400">
              <a:solidFill>
                <a:srgbClr val="2C2C2C"/>
              </a:solidFill>
              <a:latin typeface="Calibri"/>
              <a:ea typeface="Calibri"/>
              <a:cs typeface="Calibri"/>
              <a:sym typeface="Calibri"/>
            </a:endParaRPr>
          </a:p>
          <a:p>
            <a:pPr indent="0" lvl="0" marL="0" marR="0" rtl="0" algn="l">
              <a:spcBef>
                <a:spcPts val="0"/>
              </a:spcBef>
              <a:spcAft>
                <a:spcPts val="0"/>
              </a:spcAft>
              <a:buNone/>
            </a:pPr>
            <a:r>
              <a:t/>
            </a:r>
            <a:endParaRPr sz="1800">
              <a:solidFill>
                <a:srgbClr val="2C2C2C"/>
              </a:solidFill>
              <a:latin typeface="Calibri"/>
              <a:ea typeface="Calibri"/>
              <a:cs typeface="Calibri"/>
              <a:sym typeface="Calibri"/>
            </a:endParaRPr>
          </a:p>
          <a:p>
            <a:pPr indent="0" lvl="0" marL="0" marR="0" rtl="0" algn="l">
              <a:spcBef>
                <a:spcPts val="0"/>
              </a:spcBef>
              <a:spcAft>
                <a:spcPts val="0"/>
              </a:spcAft>
              <a:buNone/>
            </a:pPr>
            <a:r>
              <a:rPr lang="en-US" sz="1800">
                <a:solidFill>
                  <a:srgbClr val="2C2C2C"/>
                </a:solidFill>
                <a:latin typeface="Calibri"/>
                <a:ea typeface="Calibri"/>
                <a:cs typeface="Calibri"/>
                <a:sym typeface="Calibri"/>
              </a:rPr>
              <a:t> </a:t>
            </a:r>
            <a:endParaRPr/>
          </a:p>
          <a:p>
            <a:pPr indent="0" lvl="0" marL="0" marR="0" rtl="0" algn="ctr">
              <a:spcBef>
                <a:spcPts val="0"/>
              </a:spcBef>
              <a:spcAft>
                <a:spcPts val="0"/>
              </a:spcAft>
              <a:buNone/>
            </a:pPr>
            <a:r>
              <a:rPr lang="en-US" sz="2000">
                <a:solidFill>
                  <a:srgbClr val="2C2C2C"/>
                </a:solidFill>
                <a:latin typeface="Calibri"/>
                <a:ea typeface="Calibri"/>
                <a:cs typeface="Calibri"/>
                <a:sym typeface="Calibri"/>
              </a:rPr>
              <a:t>Please refer to the club’s website for contact details, club rules, code of behaviour etc</a:t>
            </a:r>
            <a:r>
              <a:rPr lang="en-US" sz="2000">
                <a:solidFill>
                  <a:srgbClr val="2C2C2C"/>
                </a:solidFill>
                <a:latin typeface="Corbel"/>
                <a:ea typeface="Corbel"/>
                <a:cs typeface="Corbel"/>
                <a:sym typeface="Corbel"/>
              </a:rPr>
              <a:t>.</a:t>
            </a:r>
            <a:endParaRPr/>
          </a:p>
        </p:txBody>
      </p:sp>
      <p:pic>
        <p:nvPicPr>
          <p:cNvPr descr="Graphical user interface, website  Description automatically generated" id="228" name="Google Shape;228;p24"/>
          <p:cNvPicPr preferRelativeResize="0"/>
          <p:nvPr/>
        </p:nvPicPr>
        <p:blipFill rotWithShape="1">
          <a:blip r:embed="rId10">
            <a:alphaModFix/>
          </a:blip>
          <a:srcRect b="1" l="2211" r="16010" t="0"/>
          <a:stretch/>
        </p:blipFill>
        <p:spPr>
          <a:xfrm>
            <a:off x="3401595" y="5049147"/>
            <a:ext cx="5148855" cy="16883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anded">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anded">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